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5" r:id="rId1"/>
    <p:sldMasterId id="2147483706" r:id="rId2"/>
  </p:sldMasterIdLst>
  <p:notesMasterIdLst>
    <p:notesMasterId r:id="rId21"/>
  </p:notesMasterIdLst>
  <p:sldIdLst>
    <p:sldId id="277" r:id="rId3"/>
    <p:sldId id="424" r:id="rId4"/>
    <p:sldId id="273" r:id="rId5"/>
    <p:sldId id="318" r:id="rId6"/>
    <p:sldId id="276" r:id="rId7"/>
    <p:sldId id="259" r:id="rId8"/>
    <p:sldId id="423" r:id="rId9"/>
    <p:sldId id="317" r:id="rId10"/>
    <p:sldId id="316" r:id="rId11"/>
    <p:sldId id="275" r:id="rId12"/>
    <p:sldId id="285" r:id="rId13"/>
    <p:sldId id="258" r:id="rId14"/>
    <p:sldId id="286" r:id="rId15"/>
    <p:sldId id="279" r:id="rId16"/>
    <p:sldId id="281" r:id="rId17"/>
    <p:sldId id="287" r:id="rId18"/>
    <p:sldId id="284" r:id="rId19"/>
    <p:sldId id="271"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lison Egeberg" initials="AE" lastIdx="4" clrIdx="0">
    <p:extLst>
      <p:ext uri="{19B8F6BF-5375-455C-9EA6-DF929625EA0E}">
        <p15:presenceInfo xmlns:p15="http://schemas.microsoft.com/office/powerpoint/2012/main" userId="61986e326fb4ef66"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E1B59"/>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593BE69-E72E-4057-9A52-E012CA79C925}" v="134" dt="2021-04-15T19:03:47.041"/>
  </p1510:revLst>
</p1510:revInfo>
</file>

<file path=ppt/tableStyles.xml><?xml version="1.0" encoding="utf-8"?>
<a:tblStyleLst xmlns:a="http://schemas.openxmlformats.org/drawingml/2006/main" def="{5C22544A-7EE6-4342-B048-85BDC9FD1C3A}">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84" autoAdjust="0"/>
    <p:restoredTop sz="94660"/>
  </p:normalViewPr>
  <p:slideViewPr>
    <p:cSldViewPr snapToGrid="0">
      <p:cViewPr varScale="1">
        <p:scale>
          <a:sx n="62" d="100"/>
          <a:sy n="62" d="100"/>
        </p:scale>
        <p:origin x="50"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commentAuthors" Target="commentAuthors.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ynnette Phillips" clId="Web-{C593BE69-E72E-4057-9A52-E012CA79C925}"/>
    <pc:docChg chg="modSld sldOrd">
      <pc:chgData name="Lynnette Phillips" userId="" providerId="" clId="Web-{C593BE69-E72E-4057-9A52-E012CA79C925}" dt="2021-04-15T19:03:47.041" v="68" actId="20577"/>
      <pc:docMkLst>
        <pc:docMk/>
      </pc:docMkLst>
      <pc:sldChg chg="modSp ord">
        <pc:chgData name="Lynnette Phillips" userId="" providerId="" clId="Web-{C593BE69-E72E-4057-9A52-E012CA79C925}" dt="2021-04-15T19:03:47.041" v="68" actId="20577"/>
        <pc:sldMkLst>
          <pc:docMk/>
          <pc:sldMk cId="1178081369" sldId="286"/>
        </pc:sldMkLst>
        <pc:spChg chg="mod">
          <ac:chgData name="Lynnette Phillips" userId="" providerId="" clId="Web-{C593BE69-E72E-4057-9A52-E012CA79C925}" dt="2021-04-15T19:03:47.041" v="68" actId="20577"/>
          <ac:spMkLst>
            <pc:docMk/>
            <pc:sldMk cId="1178081369" sldId="286"/>
            <ac:spMk id="12" creationId="{AEE33313-DD62-4098-A069-593523EF66E8}"/>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26E62F9-7459-4BCB-A2B0-4794AE3C0C5A}" type="datetimeFigureOut">
              <a:rPr lang="en-US" smtClean="0"/>
              <a:t>4/15/2021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B1E1422-D5FB-4E67-AA9C-BD35036E8079}" type="slidenum">
              <a:rPr lang="en-US" smtClean="0"/>
              <a:t>‹#›</a:t>
            </a:fld>
            <a:endParaRPr lang="en-US"/>
          </a:p>
        </p:txBody>
      </p:sp>
    </p:spTree>
    <p:extLst>
      <p:ext uri="{BB962C8B-B14F-4D97-AF65-F5344CB8AC3E}">
        <p14:creationId xmlns:p14="http://schemas.microsoft.com/office/powerpoint/2010/main" val="18950124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Slide Image Placeholder 1"/>
          <p:cNvSpPr>
            <a:spLocks noGrp="1" noRot="1" noChangeAspect="1" noTextEdit="1"/>
          </p:cNvSpPr>
          <p:nvPr>
            <p:ph type="sldImg"/>
          </p:nvPr>
        </p:nvSpPr>
        <p:spPr>
          <a:xfrm>
            <a:off x="381000" y="685800"/>
            <a:ext cx="6096000" cy="3429000"/>
          </a:xfrm>
          <a:ln/>
        </p:spPr>
      </p:sp>
      <p:sp>
        <p:nvSpPr>
          <p:cNvPr id="69634"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GB" dirty="0">
              <a:latin typeface="Times New Roman" charset="0"/>
            </a:endParaRPr>
          </a:p>
        </p:txBody>
      </p:sp>
      <p:sp>
        <p:nvSpPr>
          <p:cNvPr id="69635"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4B4D627-9089-104F-9645-49884E4CDE5B}" type="slidenum">
              <a:rPr lang="en-GB" sz="1200"/>
              <a:pPr eaLnBrk="1" hangingPunct="1"/>
              <a:t>7</a:t>
            </a:fld>
            <a:endParaRPr lang="en-GB" sz="1200"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p:txBody>
          <a:bodyPr/>
          <a:lstStyle>
            <a:lvl1pPr eaLnBrk="0" hangingPunct="0">
              <a:defRPr>
                <a:solidFill>
                  <a:schemeClr val="tx1"/>
                </a:solidFill>
                <a:latin typeface="Arial" pitchFamily="34" charset="0"/>
              </a:defRPr>
            </a:lvl1pPr>
            <a:lvl2pPr marL="742356" indent="-285521" eaLnBrk="0" hangingPunct="0">
              <a:defRPr>
                <a:solidFill>
                  <a:schemeClr val="tx1"/>
                </a:solidFill>
                <a:latin typeface="Arial" pitchFamily="34" charset="0"/>
              </a:defRPr>
            </a:lvl2pPr>
            <a:lvl3pPr marL="1142086" indent="-228417" eaLnBrk="0" hangingPunct="0">
              <a:defRPr>
                <a:solidFill>
                  <a:schemeClr val="tx1"/>
                </a:solidFill>
                <a:latin typeface="Arial" pitchFamily="34" charset="0"/>
              </a:defRPr>
            </a:lvl3pPr>
            <a:lvl4pPr marL="1598920" indent="-228417" eaLnBrk="0" hangingPunct="0">
              <a:defRPr>
                <a:solidFill>
                  <a:schemeClr val="tx1"/>
                </a:solidFill>
                <a:latin typeface="Arial" pitchFamily="34" charset="0"/>
              </a:defRPr>
            </a:lvl4pPr>
            <a:lvl5pPr marL="2055754" indent="-228417" eaLnBrk="0" hangingPunct="0">
              <a:defRPr>
                <a:solidFill>
                  <a:schemeClr val="tx1"/>
                </a:solidFill>
                <a:latin typeface="Arial" pitchFamily="34" charset="0"/>
              </a:defRPr>
            </a:lvl5pPr>
            <a:lvl6pPr marL="2512588" indent="-228417" eaLnBrk="0" fontAlgn="base" hangingPunct="0">
              <a:spcBef>
                <a:spcPct val="0"/>
              </a:spcBef>
              <a:spcAft>
                <a:spcPct val="0"/>
              </a:spcAft>
              <a:defRPr>
                <a:solidFill>
                  <a:schemeClr val="tx1"/>
                </a:solidFill>
                <a:latin typeface="Arial" pitchFamily="34" charset="0"/>
              </a:defRPr>
            </a:lvl6pPr>
            <a:lvl7pPr marL="2969423" indent="-228417" eaLnBrk="0" fontAlgn="base" hangingPunct="0">
              <a:spcBef>
                <a:spcPct val="0"/>
              </a:spcBef>
              <a:spcAft>
                <a:spcPct val="0"/>
              </a:spcAft>
              <a:defRPr>
                <a:solidFill>
                  <a:schemeClr val="tx1"/>
                </a:solidFill>
                <a:latin typeface="Arial" pitchFamily="34" charset="0"/>
              </a:defRPr>
            </a:lvl7pPr>
            <a:lvl8pPr marL="3426257" indent="-228417" eaLnBrk="0" fontAlgn="base" hangingPunct="0">
              <a:spcBef>
                <a:spcPct val="0"/>
              </a:spcBef>
              <a:spcAft>
                <a:spcPct val="0"/>
              </a:spcAft>
              <a:defRPr>
                <a:solidFill>
                  <a:schemeClr val="tx1"/>
                </a:solidFill>
                <a:latin typeface="Arial" pitchFamily="34" charset="0"/>
              </a:defRPr>
            </a:lvl8pPr>
            <a:lvl9pPr marL="3883091" indent="-228417" eaLnBrk="0" fontAlgn="base" hangingPunct="0">
              <a:spcBef>
                <a:spcPct val="0"/>
              </a:spcBef>
              <a:spcAft>
                <a:spcPct val="0"/>
              </a:spcAft>
              <a:defRPr>
                <a:solidFill>
                  <a:schemeClr val="tx1"/>
                </a:solidFill>
                <a:latin typeface="Arial" pitchFamily="34" charset="0"/>
              </a:defRPr>
            </a:lvl9pPr>
          </a:lstStyle>
          <a:p>
            <a:pPr marL="0" marR="0" lvl="0" indent="0" algn="r" defTabSz="914400" rtl="0" eaLnBrk="0" fontAlgn="auto" latinLnBrk="0" hangingPunct="0">
              <a:lnSpc>
                <a:spcPct val="100000"/>
              </a:lnSpc>
              <a:spcBef>
                <a:spcPts val="0"/>
              </a:spcBef>
              <a:spcAft>
                <a:spcPts val="0"/>
              </a:spcAft>
              <a:buClrTx/>
              <a:buSzTx/>
              <a:buFontTx/>
              <a:buNone/>
              <a:tabLst/>
              <a:defRPr/>
            </a:pPr>
            <a:fld id="{AD01628E-61A4-C74D-ADAB-E4AA177154B0}" type="slidenum">
              <a:rPr kumimoji="0" lang="en-GB" altLang="fr-FR" sz="1200" b="0" i="0" u="none" strike="noStrike" kern="1200" cap="none" spc="0" normalizeH="0" baseline="0" noProof="0" smtClean="0">
                <a:ln>
                  <a:noFill/>
                </a:ln>
                <a:solidFill>
                  <a:prstClr val="black"/>
                </a:solidFill>
                <a:effectLst/>
                <a:uLnTx/>
                <a:uFillTx/>
                <a:latin typeface="Arial" pitchFamily="34" charset="0"/>
                <a:ea typeface="+mn-ea"/>
                <a:cs typeface="+mn-cs"/>
              </a:rPr>
              <a:pPr marL="0" marR="0" lvl="0" indent="0" algn="r" defTabSz="914400" rtl="0" eaLnBrk="0" fontAlgn="auto" latinLnBrk="0" hangingPunct="0">
                <a:lnSpc>
                  <a:spcPct val="100000"/>
                </a:lnSpc>
                <a:spcBef>
                  <a:spcPts val="0"/>
                </a:spcBef>
                <a:spcAft>
                  <a:spcPts val="0"/>
                </a:spcAft>
                <a:buClrTx/>
                <a:buSzTx/>
                <a:buFontTx/>
                <a:buNone/>
                <a:tabLst/>
                <a:defRPr/>
              </a:pPr>
              <a:t>9</a:t>
            </a:fld>
            <a:endParaRPr kumimoji="0" lang="en-GB" altLang="fr-FR" sz="1200" b="0" i="0" u="none" strike="noStrike" kern="1200" cap="none" spc="0" normalizeH="0" baseline="0" noProof="0" dirty="0">
              <a:ln>
                <a:noFill/>
              </a:ln>
              <a:solidFill>
                <a:prstClr val="black"/>
              </a:solidFill>
              <a:effectLst/>
              <a:uLnTx/>
              <a:uFillTx/>
              <a:latin typeface="Arial" pitchFamily="34" charset="0"/>
              <a:ea typeface="+mn-ea"/>
              <a:cs typeface="+mn-cs"/>
            </a:endParaRPr>
          </a:p>
        </p:txBody>
      </p:sp>
      <p:sp>
        <p:nvSpPr>
          <p:cNvPr id="75778" name="Rectangle 2"/>
          <p:cNvSpPr>
            <a:spLocks noGrp="1" noRot="1" noChangeAspect="1" noChangeArrowheads="1" noTextEdit="1"/>
          </p:cNvSpPr>
          <p:nvPr>
            <p:ph type="sldImg"/>
          </p:nvPr>
        </p:nvSpPr>
        <p:spPr>
          <a:xfrm>
            <a:off x="384175" y="687388"/>
            <a:ext cx="6089650" cy="3425825"/>
          </a:xfrm>
          <a:ln cap="flat"/>
        </p:spPr>
      </p:sp>
      <p:sp>
        <p:nvSpPr>
          <p:cNvPr id="7577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fr-FR" dirty="0">
              <a:latin typeface="Arial" charset="0"/>
            </a:endParaRPr>
          </a:p>
        </p:txBody>
      </p:sp>
    </p:spTree>
    <p:extLst>
      <p:ext uri="{BB962C8B-B14F-4D97-AF65-F5344CB8AC3E}">
        <p14:creationId xmlns:p14="http://schemas.microsoft.com/office/powerpoint/2010/main" val="2581860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9E3965E-AC41-4711-9D10-E25ABB132D86}"/>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90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645152"/>
            <a:ext cx="10058400" cy="1143000"/>
          </a:xfrm>
        </p:spPr>
        <p:txBody>
          <a:bodyPr lIns="91440" rIns="91440">
            <a:normAutofit/>
          </a:bodyPr>
          <a:lstStyle>
            <a:lvl1pPr marL="0" indent="0" algn="l">
              <a:buNone/>
              <a:defRPr sz="2400" cap="all" spc="200" baseline="0">
                <a:solidFill>
                  <a:schemeClr val="tx1"/>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cxnSp>
        <p:nvCxnSpPr>
          <p:cNvPr id="9" name="Straight Connector 8">
            <a:extLst>
              <a:ext uri="{FF2B5EF4-FFF2-40B4-BE49-F238E27FC236}">
                <a16:creationId xmlns:a16="http://schemas.microsoft.com/office/drawing/2014/main" id="{1F5DC8C3-BA5F-4EED-BB9A-A14272BD82A1}"/>
              </a:ext>
            </a:extLst>
          </p:cNvPr>
          <p:cNvCxnSpPr/>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 name="Date Placeholder 3">
            <a:extLst>
              <a:ext uri="{FF2B5EF4-FFF2-40B4-BE49-F238E27FC236}">
                <a16:creationId xmlns:a16="http://schemas.microsoft.com/office/drawing/2014/main" id="{9925CCF1-92C0-4AF3-BFAF-4921631915AB}"/>
              </a:ext>
            </a:extLst>
          </p:cNvPr>
          <p:cNvSpPr>
            <a:spLocks noGrp="1"/>
          </p:cNvSpPr>
          <p:nvPr>
            <p:ph type="dt" sz="half" idx="10"/>
          </p:nvPr>
        </p:nvSpPr>
        <p:spPr/>
        <p:txBody>
          <a:bodyPr/>
          <a:lstStyle/>
          <a:p>
            <a:fld id="{9184DA70-C731-4C70-880D-CCD4705E623C}" type="datetime1">
              <a:rPr lang="en-US" smtClean="0"/>
              <a:t>4/15/2021</a:t>
            </a:fld>
            <a:endParaRPr lang="en-US" dirty="0"/>
          </a:p>
        </p:txBody>
      </p:sp>
      <p:sp>
        <p:nvSpPr>
          <p:cNvPr id="5" name="Footer Placeholder 4">
            <a:extLst>
              <a:ext uri="{FF2B5EF4-FFF2-40B4-BE49-F238E27FC236}">
                <a16:creationId xmlns:a16="http://schemas.microsoft.com/office/drawing/2014/main" id="{051A78A9-3DFF-4937-A9F2-5D8CF495F36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FAEB271-5CC0-4759-BC6E-8BE53AB227C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5981961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7D5506EE-1026-4F35-9ACC-BD05BE0F9B36}"/>
              </a:ext>
            </a:extLst>
          </p:cNvPr>
          <p:cNvSpPr>
            <a:spLocks noGrp="1"/>
          </p:cNvSpPr>
          <p:nvPr>
            <p:ph type="dt" sz="half" idx="10"/>
          </p:nvPr>
        </p:nvSpPr>
        <p:spPr/>
        <p:txBody>
          <a:bodyPr/>
          <a:lstStyle/>
          <a:p>
            <a:fld id="{B612A279-0833-481D-8C56-F67FD0AC6C50}" type="datetime1">
              <a:rPr lang="en-US" smtClean="0"/>
              <a:t>4/15/2021</a:t>
            </a:fld>
            <a:endParaRPr lang="en-US" dirty="0"/>
          </a:p>
        </p:txBody>
      </p:sp>
      <p:sp>
        <p:nvSpPr>
          <p:cNvPr id="8" name="Footer Placeholder 7">
            <a:extLst>
              <a:ext uri="{FF2B5EF4-FFF2-40B4-BE49-F238E27FC236}">
                <a16:creationId xmlns:a16="http://schemas.microsoft.com/office/drawing/2014/main" id="{B7696E5F-8D95-4450-AE52-5438E6EDE2BF}"/>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999B2253-74CC-409E-BEB0-F8EFCFCB5629}"/>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275917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1B68A5B-D9FA-424B-A4EB-30E7223836B3}"/>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AF33D6B0-F070-45C4-A472-19F432BE3932}"/>
              </a:ext>
            </a:extLst>
          </p:cNvPr>
          <p:cNvSpPr>
            <a:spLocks noGrp="1"/>
          </p:cNvSpPr>
          <p:nvPr>
            <p:ph type="dt" sz="half" idx="10"/>
          </p:nvPr>
        </p:nvSpPr>
        <p:spPr/>
        <p:txBody>
          <a:bodyPr/>
          <a:lstStyle/>
          <a:p>
            <a:fld id="{6587DA83-5663-4C9C-B9AA-0B40A3DAFF81}" type="datetime1">
              <a:rPr lang="en-US" smtClean="0"/>
              <a:t>4/15/2021</a:t>
            </a:fld>
            <a:endParaRPr lang="en-US" dirty="0"/>
          </a:p>
        </p:txBody>
      </p:sp>
      <p:sp>
        <p:nvSpPr>
          <p:cNvPr id="8" name="Footer Placeholder 7">
            <a:extLst>
              <a:ext uri="{FF2B5EF4-FFF2-40B4-BE49-F238E27FC236}">
                <a16:creationId xmlns:a16="http://schemas.microsoft.com/office/drawing/2014/main" id="{9975399F-DAB2-410D-967F-ED17E6F796E7}"/>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F762A46F-6BE5-4D12-9412-5CA7672EA8EC}"/>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9057933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itl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p:cNvSpPr/>
          <p:nvPr/>
        </p:nvSpPr>
        <p:spPr>
          <a:xfrm>
            <a:off x="0" y="0"/>
            <a:ext cx="12192000" cy="6858001"/>
          </a:xfrm>
          <a:prstGeom prst="rect">
            <a:avLst/>
          </a:prstGeom>
          <a:solidFill>
            <a:srgbClr val="00405A">
              <a:alpha val="49804"/>
            </a:srgb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latin typeface="Arial" panose="020B0604020202020204" pitchFamily="34" charset="0"/>
            </a:endParaRPr>
          </a:p>
        </p:txBody>
      </p:sp>
      <p:sp>
        <p:nvSpPr>
          <p:cNvPr id="2" name="Title 1"/>
          <p:cNvSpPr>
            <a:spLocks noGrp="1"/>
          </p:cNvSpPr>
          <p:nvPr>
            <p:ph type="ctrTitle" hasCustomPrompt="1"/>
          </p:nvPr>
        </p:nvSpPr>
        <p:spPr>
          <a:xfrm>
            <a:off x="695400" y="2816932"/>
            <a:ext cx="5544616" cy="1224136"/>
          </a:xfrm>
        </p:spPr>
        <p:txBody>
          <a:bodyPr>
            <a:noAutofit/>
          </a:bodyPr>
          <a:lstStyle>
            <a:lvl1pPr algn="l">
              <a:lnSpc>
                <a:spcPct val="100000"/>
              </a:lnSpc>
              <a:defRPr sz="3600" b="1" i="0" cap="none" baseline="0">
                <a:ln w="19050">
                  <a:noFill/>
                </a:ln>
                <a:solidFill>
                  <a:schemeClr val="bg1"/>
                </a:solidFill>
                <a:effectLst/>
                <a:latin typeface="Arial" panose="020B0604020202020204" pitchFamily="34" charset="0"/>
                <a:cs typeface="Arial" pitchFamily="34" charset="0"/>
              </a:defRPr>
            </a:lvl1pPr>
          </a:lstStyle>
          <a:p>
            <a:r>
              <a:rPr lang="en-US" dirty="0"/>
              <a:t>Title of the Presentation Two Lines Long</a:t>
            </a:r>
            <a:endParaRPr lang="lt-LT"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9416" y="620688"/>
            <a:ext cx="1340875" cy="408967"/>
          </a:xfrm>
          <a:prstGeom prst="rect">
            <a:avLst/>
          </a:prstGeom>
        </p:spPr>
      </p:pic>
      <p:sp>
        <p:nvSpPr>
          <p:cNvPr id="10" name="Slide Number Placeholder 8"/>
          <p:cNvSpPr>
            <a:spLocks noGrp="1"/>
          </p:cNvSpPr>
          <p:nvPr>
            <p:ph type="sldNum" sz="quarter" idx="4"/>
          </p:nvPr>
        </p:nvSpPr>
        <p:spPr>
          <a:xfrm>
            <a:off x="11568609" y="6401097"/>
            <a:ext cx="432047" cy="365125"/>
          </a:xfrm>
          <a:prstGeom prst="rect">
            <a:avLst/>
          </a:prstGeom>
        </p:spPr>
        <p:txBody>
          <a:bodyPr vert="horz" lIns="91440" tIns="45720" rIns="91440" bIns="45720" rtlCol="0" anchor="ctr"/>
          <a:lstStyle>
            <a:lvl1pPr algn="r">
              <a:defRPr sz="1000">
                <a:solidFill>
                  <a:schemeClr val="bg1"/>
                </a:solidFill>
                <a:latin typeface="Arial" panose="020B0604020202020204" pitchFamily="34" charset="0"/>
                <a:cs typeface="Arial" panose="020B0604020202020204" pitchFamily="34" charset="0"/>
              </a:defRPr>
            </a:lvl1pPr>
          </a:lstStyle>
          <a:p>
            <a:fld id="{969250E5-BC62-4C06-AE99-7A497F3ADADC}" type="slidenum">
              <a:rPr lang="en-US" smtClean="0"/>
              <a:t>‹#›</a:t>
            </a:fld>
            <a:endParaRPr lang="en-US"/>
          </a:p>
        </p:txBody>
      </p:sp>
    </p:spTree>
    <p:extLst>
      <p:ext uri="{BB962C8B-B14F-4D97-AF65-F5344CB8AC3E}">
        <p14:creationId xmlns:p14="http://schemas.microsoft.com/office/powerpoint/2010/main" val="243373741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le 1b">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p:cNvSpPr/>
          <p:nvPr/>
        </p:nvSpPr>
        <p:spPr>
          <a:xfrm>
            <a:off x="0" y="-1"/>
            <a:ext cx="12192000" cy="6858001"/>
          </a:xfrm>
          <a:prstGeom prst="rect">
            <a:avLst/>
          </a:prstGeom>
          <a:solidFill>
            <a:srgbClr val="00405A">
              <a:alpha val="49804"/>
            </a:srgb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latin typeface="Arial" panose="020B0604020202020204" pitchFamily="34" charset="0"/>
            </a:endParaRPr>
          </a:p>
        </p:txBody>
      </p:sp>
      <p:sp>
        <p:nvSpPr>
          <p:cNvPr id="2" name="Title 1"/>
          <p:cNvSpPr>
            <a:spLocks noGrp="1"/>
          </p:cNvSpPr>
          <p:nvPr>
            <p:ph type="ctrTitle" hasCustomPrompt="1"/>
          </p:nvPr>
        </p:nvSpPr>
        <p:spPr>
          <a:xfrm>
            <a:off x="695400" y="2420888"/>
            <a:ext cx="5544616" cy="1224136"/>
          </a:xfrm>
        </p:spPr>
        <p:txBody>
          <a:bodyPr>
            <a:noAutofit/>
          </a:bodyPr>
          <a:lstStyle>
            <a:lvl1pPr algn="l">
              <a:lnSpc>
                <a:spcPct val="100000"/>
              </a:lnSpc>
              <a:defRPr sz="3600" b="1" i="0" cap="none" baseline="0">
                <a:ln w="19050">
                  <a:noFill/>
                </a:ln>
                <a:solidFill>
                  <a:schemeClr val="bg1"/>
                </a:solidFill>
                <a:effectLst/>
                <a:latin typeface="Arial" panose="020B0604020202020204" pitchFamily="34" charset="0"/>
                <a:cs typeface="Arial" pitchFamily="34" charset="0"/>
              </a:defRPr>
            </a:lvl1pPr>
          </a:lstStyle>
          <a:p>
            <a:r>
              <a:rPr lang="en-US" dirty="0"/>
              <a:t>Title of the Presentation Two Lines Long</a:t>
            </a:r>
            <a:endParaRPr lang="lt-LT"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9416" y="620688"/>
            <a:ext cx="1340875" cy="408967"/>
          </a:xfrm>
          <a:prstGeom prst="rect">
            <a:avLst/>
          </a:prstGeom>
        </p:spPr>
      </p:pic>
      <p:sp>
        <p:nvSpPr>
          <p:cNvPr id="5" name="Text Placeholder 4"/>
          <p:cNvSpPr>
            <a:spLocks noGrp="1"/>
          </p:cNvSpPr>
          <p:nvPr>
            <p:ph type="body" sz="quarter" idx="10" hasCustomPrompt="1"/>
          </p:nvPr>
        </p:nvSpPr>
        <p:spPr>
          <a:xfrm>
            <a:off x="695400" y="3825119"/>
            <a:ext cx="5544616" cy="828018"/>
          </a:xfrm>
        </p:spPr>
        <p:txBody>
          <a:bodyPr/>
          <a:lstStyle>
            <a:lvl1pPr marL="0" indent="0">
              <a:spcAft>
                <a:spcPts val="600"/>
              </a:spcAft>
              <a:buFontTx/>
              <a:buNone/>
              <a:defRPr>
                <a:solidFill>
                  <a:schemeClr val="bg1"/>
                </a:solidFill>
              </a:defRPr>
            </a:lvl1pPr>
          </a:lstStyle>
          <a:p>
            <a:pPr lvl="0"/>
            <a:r>
              <a:rPr lang="en-US" dirty="0"/>
              <a:t>Name Surname, Job Title</a:t>
            </a:r>
          </a:p>
          <a:p>
            <a:pPr lvl="0"/>
            <a:r>
              <a:rPr lang="en-US" dirty="0"/>
              <a:t>Date</a:t>
            </a:r>
          </a:p>
        </p:txBody>
      </p:sp>
      <p:sp>
        <p:nvSpPr>
          <p:cNvPr id="12" name="Slide Number Placeholder 8"/>
          <p:cNvSpPr>
            <a:spLocks noGrp="1"/>
          </p:cNvSpPr>
          <p:nvPr>
            <p:ph type="sldNum" sz="quarter" idx="4"/>
          </p:nvPr>
        </p:nvSpPr>
        <p:spPr>
          <a:xfrm>
            <a:off x="11568609" y="6401097"/>
            <a:ext cx="432047" cy="365125"/>
          </a:xfrm>
          <a:prstGeom prst="rect">
            <a:avLst/>
          </a:prstGeom>
        </p:spPr>
        <p:txBody>
          <a:bodyPr vert="horz" lIns="91440" tIns="45720" rIns="91440" bIns="45720" rtlCol="0" anchor="ctr"/>
          <a:lstStyle>
            <a:lvl1pPr algn="r">
              <a:defRPr sz="1000">
                <a:solidFill>
                  <a:schemeClr val="bg1"/>
                </a:solidFill>
                <a:latin typeface="Arial" panose="020B0604020202020204" pitchFamily="34" charset="0"/>
                <a:cs typeface="Arial" panose="020B0604020202020204" pitchFamily="34" charset="0"/>
              </a:defRPr>
            </a:lvl1pPr>
          </a:lstStyle>
          <a:p>
            <a:fld id="{969250E5-BC62-4C06-AE99-7A497F3ADADC}" type="slidenum">
              <a:rPr lang="en-US" smtClean="0"/>
              <a:t>‹#›</a:t>
            </a:fld>
            <a:endParaRPr lang="en-US"/>
          </a:p>
        </p:txBody>
      </p:sp>
    </p:spTree>
    <p:extLst>
      <p:ext uri="{BB962C8B-B14F-4D97-AF65-F5344CB8AC3E}">
        <p14:creationId xmlns:p14="http://schemas.microsoft.com/office/powerpoint/2010/main" val="11131646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itl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p:cNvSpPr/>
          <p:nvPr/>
        </p:nvSpPr>
        <p:spPr>
          <a:xfrm>
            <a:off x="0" y="-1"/>
            <a:ext cx="12192000" cy="6858001"/>
          </a:xfrm>
          <a:prstGeom prst="rect">
            <a:avLst/>
          </a:prstGeom>
          <a:solidFill>
            <a:srgbClr val="00405A">
              <a:alpha val="49804"/>
            </a:srgb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latin typeface="Arial" panose="020B0604020202020204" pitchFamily="34" charset="0"/>
            </a:endParaRPr>
          </a:p>
        </p:txBody>
      </p:sp>
      <p:sp>
        <p:nvSpPr>
          <p:cNvPr id="2" name="Title 1"/>
          <p:cNvSpPr>
            <a:spLocks noGrp="1"/>
          </p:cNvSpPr>
          <p:nvPr>
            <p:ph type="ctrTitle" hasCustomPrompt="1"/>
          </p:nvPr>
        </p:nvSpPr>
        <p:spPr>
          <a:xfrm>
            <a:off x="695400" y="2816932"/>
            <a:ext cx="5544616" cy="1224136"/>
          </a:xfrm>
        </p:spPr>
        <p:txBody>
          <a:bodyPr>
            <a:noAutofit/>
          </a:bodyPr>
          <a:lstStyle>
            <a:lvl1pPr algn="l">
              <a:lnSpc>
                <a:spcPct val="100000"/>
              </a:lnSpc>
              <a:defRPr sz="3600" b="1" i="0" cap="none" baseline="0">
                <a:ln w="19050">
                  <a:noFill/>
                </a:ln>
                <a:solidFill>
                  <a:schemeClr val="bg1"/>
                </a:solidFill>
                <a:effectLst/>
                <a:latin typeface="Arial" panose="020B0604020202020204" pitchFamily="34" charset="0"/>
                <a:cs typeface="Arial" pitchFamily="34" charset="0"/>
              </a:defRPr>
            </a:lvl1pPr>
          </a:lstStyle>
          <a:p>
            <a:r>
              <a:rPr lang="en-US" dirty="0"/>
              <a:t>Title of the Presentation Two Lines Long</a:t>
            </a:r>
            <a:endParaRPr lang="lt-LT"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9416" y="620688"/>
            <a:ext cx="1340875" cy="408967"/>
          </a:xfrm>
          <a:prstGeom prst="rect">
            <a:avLst/>
          </a:prstGeom>
        </p:spPr>
      </p:pic>
      <p:sp>
        <p:nvSpPr>
          <p:cNvPr id="10" name="Slide Number Placeholder 8"/>
          <p:cNvSpPr>
            <a:spLocks noGrp="1"/>
          </p:cNvSpPr>
          <p:nvPr>
            <p:ph type="sldNum" sz="quarter" idx="4"/>
          </p:nvPr>
        </p:nvSpPr>
        <p:spPr>
          <a:xfrm>
            <a:off x="11568609" y="6401097"/>
            <a:ext cx="432047" cy="365125"/>
          </a:xfrm>
          <a:prstGeom prst="rect">
            <a:avLst/>
          </a:prstGeom>
        </p:spPr>
        <p:txBody>
          <a:bodyPr vert="horz" lIns="91440" tIns="45720" rIns="91440" bIns="45720" rtlCol="0" anchor="ctr"/>
          <a:lstStyle>
            <a:lvl1pPr algn="r">
              <a:defRPr sz="1000">
                <a:solidFill>
                  <a:schemeClr val="bg1"/>
                </a:solidFill>
                <a:latin typeface="Arial" panose="020B0604020202020204" pitchFamily="34" charset="0"/>
                <a:cs typeface="Arial" panose="020B0604020202020204" pitchFamily="34" charset="0"/>
              </a:defRPr>
            </a:lvl1pPr>
          </a:lstStyle>
          <a:p>
            <a:fld id="{969250E5-BC62-4C06-AE99-7A497F3ADADC}" type="slidenum">
              <a:rPr lang="en-US" smtClean="0"/>
              <a:t>‹#›</a:t>
            </a:fld>
            <a:endParaRPr lang="en-US"/>
          </a:p>
        </p:txBody>
      </p:sp>
    </p:spTree>
    <p:extLst>
      <p:ext uri="{BB962C8B-B14F-4D97-AF65-F5344CB8AC3E}">
        <p14:creationId xmlns:p14="http://schemas.microsoft.com/office/powerpoint/2010/main" val="233709592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itle 2b">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p:cNvSpPr/>
          <p:nvPr/>
        </p:nvSpPr>
        <p:spPr>
          <a:xfrm>
            <a:off x="0" y="-1"/>
            <a:ext cx="12192000" cy="6858001"/>
          </a:xfrm>
          <a:prstGeom prst="rect">
            <a:avLst/>
          </a:prstGeom>
          <a:solidFill>
            <a:srgbClr val="00405A">
              <a:alpha val="49804"/>
            </a:srgb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latin typeface="Arial" panose="020B0604020202020204" pitchFamily="34" charset="0"/>
            </a:endParaRPr>
          </a:p>
        </p:txBody>
      </p:sp>
      <p:sp>
        <p:nvSpPr>
          <p:cNvPr id="2" name="Title 1"/>
          <p:cNvSpPr>
            <a:spLocks noGrp="1"/>
          </p:cNvSpPr>
          <p:nvPr>
            <p:ph type="ctrTitle" hasCustomPrompt="1"/>
          </p:nvPr>
        </p:nvSpPr>
        <p:spPr>
          <a:xfrm>
            <a:off x="695400" y="2420888"/>
            <a:ext cx="5544616" cy="1224136"/>
          </a:xfrm>
        </p:spPr>
        <p:txBody>
          <a:bodyPr>
            <a:noAutofit/>
          </a:bodyPr>
          <a:lstStyle>
            <a:lvl1pPr algn="l">
              <a:lnSpc>
                <a:spcPct val="100000"/>
              </a:lnSpc>
              <a:defRPr sz="3600" b="1" i="0" cap="none" baseline="0">
                <a:ln w="19050">
                  <a:noFill/>
                </a:ln>
                <a:solidFill>
                  <a:schemeClr val="bg1"/>
                </a:solidFill>
                <a:effectLst/>
                <a:latin typeface="Arial" panose="020B0604020202020204" pitchFamily="34" charset="0"/>
                <a:cs typeface="Arial" pitchFamily="34" charset="0"/>
              </a:defRPr>
            </a:lvl1pPr>
          </a:lstStyle>
          <a:p>
            <a:r>
              <a:rPr lang="en-US" dirty="0"/>
              <a:t>Title of the Presentation Two Lines Long</a:t>
            </a:r>
            <a:endParaRPr lang="lt-LT"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9416" y="620688"/>
            <a:ext cx="1340875" cy="408967"/>
          </a:xfrm>
          <a:prstGeom prst="rect">
            <a:avLst/>
          </a:prstGeom>
        </p:spPr>
      </p:pic>
      <p:sp>
        <p:nvSpPr>
          <p:cNvPr id="5" name="Text Placeholder 4"/>
          <p:cNvSpPr>
            <a:spLocks noGrp="1"/>
          </p:cNvSpPr>
          <p:nvPr>
            <p:ph type="body" sz="quarter" idx="10" hasCustomPrompt="1"/>
          </p:nvPr>
        </p:nvSpPr>
        <p:spPr>
          <a:xfrm>
            <a:off x="695400" y="3825119"/>
            <a:ext cx="5544616" cy="828018"/>
          </a:xfrm>
        </p:spPr>
        <p:txBody>
          <a:bodyPr/>
          <a:lstStyle>
            <a:lvl1pPr marL="0" indent="0">
              <a:spcAft>
                <a:spcPts val="600"/>
              </a:spcAft>
              <a:buFontTx/>
              <a:buNone/>
              <a:defRPr>
                <a:solidFill>
                  <a:schemeClr val="bg1"/>
                </a:solidFill>
              </a:defRPr>
            </a:lvl1pPr>
          </a:lstStyle>
          <a:p>
            <a:pPr lvl="0"/>
            <a:r>
              <a:rPr lang="en-US" dirty="0"/>
              <a:t>Name Surname, Job Title</a:t>
            </a:r>
          </a:p>
          <a:p>
            <a:pPr lvl="0"/>
            <a:r>
              <a:rPr lang="en-US" dirty="0"/>
              <a:t>Date</a:t>
            </a:r>
          </a:p>
        </p:txBody>
      </p:sp>
      <p:sp>
        <p:nvSpPr>
          <p:cNvPr id="12" name="Slide Number Placeholder 8"/>
          <p:cNvSpPr>
            <a:spLocks noGrp="1"/>
          </p:cNvSpPr>
          <p:nvPr>
            <p:ph type="sldNum" sz="quarter" idx="4"/>
          </p:nvPr>
        </p:nvSpPr>
        <p:spPr>
          <a:xfrm>
            <a:off x="11568609" y="6401097"/>
            <a:ext cx="432047" cy="365125"/>
          </a:xfrm>
          <a:prstGeom prst="rect">
            <a:avLst/>
          </a:prstGeom>
        </p:spPr>
        <p:txBody>
          <a:bodyPr vert="horz" lIns="91440" tIns="45720" rIns="91440" bIns="45720" rtlCol="0" anchor="ctr"/>
          <a:lstStyle>
            <a:lvl1pPr algn="r">
              <a:defRPr sz="1000">
                <a:solidFill>
                  <a:schemeClr val="bg1"/>
                </a:solidFill>
                <a:latin typeface="Arial" panose="020B0604020202020204" pitchFamily="34" charset="0"/>
                <a:cs typeface="Arial" panose="020B0604020202020204" pitchFamily="34" charset="0"/>
              </a:defRPr>
            </a:lvl1pPr>
          </a:lstStyle>
          <a:p>
            <a:fld id="{969250E5-BC62-4C06-AE99-7A497F3ADADC}" type="slidenum">
              <a:rPr lang="en-US" smtClean="0"/>
              <a:t>‹#›</a:t>
            </a:fld>
            <a:endParaRPr lang="en-US"/>
          </a:p>
        </p:txBody>
      </p:sp>
    </p:spTree>
    <p:extLst>
      <p:ext uri="{BB962C8B-B14F-4D97-AF65-F5344CB8AC3E}">
        <p14:creationId xmlns:p14="http://schemas.microsoft.com/office/powerpoint/2010/main" val="219109049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itl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p:cNvSpPr/>
          <p:nvPr/>
        </p:nvSpPr>
        <p:spPr>
          <a:xfrm>
            <a:off x="0" y="0"/>
            <a:ext cx="12192000" cy="6858001"/>
          </a:xfrm>
          <a:prstGeom prst="rect">
            <a:avLst/>
          </a:prstGeom>
          <a:solidFill>
            <a:srgbClr val="00405A">
              <a:alpha val="49804"/>
            </a:srgb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latin typeface="Arial" panose="020B0604020202020204" pitchFamily="34" charset="0"/>
            </a:endParaRPr>
          </a:p>
        </p:txBody>
      </p:sp>
      <p:sp>
        <p:nvSpPr>
          <p:cNvPr id="2" name="Title 1"/>
          <p:cNvSpPr>
            <a:spLocks noGrp="1"/>
          </p:cNvSpPr>
          <p:nvPr>
            <p:ph type="ctrTitle" hasCustomPrompt="1"/>
          </p:nvPr>
        </p:nvSpPr>
        <p:spPr>
          <a:xfrm>
            <a:off x="695400" y="2816932"/>
            <a:ext cx="5544616" cy="1224136"/>
          </a:xfrm>
        </p:spPr>
        <p:txBody>
          <a:bodyPr>
            <a:noAutofit/>
          </a:bodyPr>
          <a:lstStyle>
            <a:lvl1pPr algn="l">
              <a:lnSpc>
                <a:spcPct val="100000"/>
              </a:lnSpc>
              <a:defRPr sz="3600" b="1" i="0" cap="none" baseline="0">
                <a:ln w="19050">
                  <a:noFill/>
                </a:ln>
                <a:solidFill>
                  <a:schemeClr val="bg1"/>
                </a:solidFill>
                <a:effectLst/>
                <a:latin typeface="Arial" panose="020B0604020202020204" pitchFamily="34" charset="0"/>
                <a:cs typeface="Arial" pitchFamily="34" charset="0"/>
              </a:defRPr>
            </a:lvl1pPr>
          </a:lstStyle>
          <a:p>
            <a:r>
              <a:rPr lang="en-US" dirty="0"/>
              <a:t>Title of the Presentation Two Lines Long</a:t>
            </a:r>
            <a:endParaRPr lang="lt-LT"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9416" y="620688"/>
            <a:ext cx="1340875" cy="408967"/>
          </a:xfrm>
          <a:prstGeom prst="rect">
            <a:avLst/>
          </a:prstGeom>
        </p:spPr>
      </p:pic>
      <p:sp>
        <p:nvSpPr>
          <p:cNvPr id="10" name="Slide Number Placeholder 8"/>
          <p:cNvSpPr>
            <a:spLocks noGrp="1"/>
          </p:cNvSpPr>
          <p:nvPr>
            <p:ph type="sldNum" sz="quarter" idx="4"/>
          </p:nvPr>
        </p:nvSpPr>
        <p:spPr>
          <a:xfrm>
            <a:off x="11568609" y="6401097"/>
            <a:ext cx="432047" cy="365125"/>
          </a:xfrm>
          <a:prstGeom prst="rect">
            <a:avLst/>
          </a:prstGeom>
        </p:spPr>
        <p:txBody>
          <a:bodyPr vert="horz" lIns="91440" tIns="45720" rIns="91440" bIns="45720" rtlCol="0" anchor="ctr"/>
          <a:lstStyle>
            <a:lvl1pPr algn="r">
              <a:defRPr sz="1000">
                <a:solidFill>
                  <a:schemeClr val="bg1"/>
                </a:solidFill>
                <a:latin typeface="Arial" panose="020B0604020202020204" pitchFamily="34" charset="0"/>
                <a:cs typeface="Arial" panose="020B0604020202020204" pitchFamily="34" charset="0"/>
              </a:defRPr>
            </a:lvl1pPr>
          </a:lstStyle>
          <a:p>
            <a:fld id="{969250E5-BC62-4C06-AE99-7A497F3ADADC}" type="slidenum">
              <a:rPr lang="en-US" smtClean="0"/>
              <a:t>‹#›</a:t>
            </a:fld>
            <a:endParaRPr lang="en-US"/>
          </a:p>
        </p:txBody>
      </p:sp>
    </p:spTree>
    <p:extLst>
      <p:ext uri="{BB962C8B-B14F-4D97-AF65-F5344CB8AC3E}">
        <p14:creationId xmlns:p14="http://schemas.microsoft.com/office/powerpoint/2010/main" val="335865964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itle 3b">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p:cNvSpPr/>
          <p:nvPr/>
        </p:nvSpPr>
        <p:spPr>
          <a:xfrm>
            <a:off x="0" y="-1"/>
            <a:ext cx="12192000" cy="6858001"/>
          </a:xfrm>
          <a:prstGeom prst="rect">
            <a:avLst/>
          </a:prstGeom>
          <a:solidFill>
            <a:srgbClr val="00405A">
              <a:alpha val="49804"/>
            </a:srgb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latin typeface="Arial" panose="020B0604020202020204" pitchFamily="34" charset="0"/>
            </a:endParaRPr>
          </a:p>
        </p:txBody>
      </p:sp>
      <p:sp>
        <p:nvSpPr>
          <p:cNvPr id="2" name="Title 1"/>
          <p:cNvSpPr>
            <a:spLocks noGrp="1"/>
          </p:cNvSpPr>
          <p:nvPr>
            <p:ph type="ctrTitle" hasCustomPrompt="1"/>
          </p:nvPr>
        </p:nvSpPr>
        <p:spPr>
          <a:xfrm>
            <a:off x="695400" y="2420888"/>
            <a:ext cx="5544616" cy="1224136"/>
          </a:xfrm>
        </p:spPr>
        <p:txBody>
          <a:bodyPr>
            <a:noAutofit/>
          </a:bodyPr>
          <a:lstStyle>
            <a:lvl1pPr algn="l">
              <a:lnSpc>
                <a:spcPct val="100000"/>
              </a:lnSpc>
              <a:defRPr sz="3600" b="1" i="0" cap="none" baseline="0">
                <a:ln w="19050">
                  <a:noFill/>
                </a:ln>
                <a:solidFill>
                  <a:schemeClr val="bg1"/>
                </a:solidFill>
                <a:effectLst/>
                <a:latin typeface="Arial" panose="020B0604020202020204" pitchFamily="34" charset="0"/>
                <a:cs typeface="Arial" pitchFamily="34" charset="0"/>
              </a:defRPr>
            </a:lvl1pPr>
          </a:lstStyle>
          <a:p>
            <a:r>
              <a:rPr lang="en-US" dirty="0"/>
              <a:t>Title of the Presentation Two Lines Long</a:t>
            </a:r>
            <a:endParaRPr lang="lt-LT"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9416" y="620688"/>
            <a:ext cx="1340875" cy="408967"/>
          </a:xfrm>
          <a:prstGeom prst="rect">
            <a:avLst/>
          </a:prstGeom>
        </p:spPr>
      </p:pic>
      <p:sp>
        <p:nvSpPr>
          <p:cNvPr id="5" name="Text Placeholder 4"/>
          <p:cNvSpPr>
            <a:spLocks noGrp="1"/>
          </p:cNvSpPr>
          <p:nvPr>
            <p:ph type="body" sz="quarter" idx="10" hasCustomPrompt="1"/>
          </p:nvPr>
        </p:nvSpPr>
        <p:spPr>
          <a:xfrm>
            <a:off x="695400" y="3825119"/>
            <a:ext cx="5544616" cy="828018"/>
          </a:xfrm>
        </p:spPr>
        <p:txBody>
          <a:bodyPr/>
          <a:lstStyle>
            <a:lvl1pPr marL="0" indent="0">
              <a:spcAft>
                <a:spcPts val="600"/>
              </a:spcAft>
              <a:buFontTx/>
              <a:buNone/>
              <a:defRPr>
                <a:solidFill>
                  <a:schemeClr val="bg1"/>
                </a:solidFill>
              </a:defRPr>
            </a:lvl1pPr>
          </a:lstStyle>
          <a:p>
            <a:pPr lvl="0"/>
            <a:r>
              <a:rPr lang="en-US" dirty="0"/>
              <a:t>Name Surname, Job Title</a:t>
            </a:r>
          </a:p>
          <a:p>
            <a:pPr lvl="0"/>
            <a:r>
              <a:rPr lang="en-US" dirty="0"/>
              <a:t>Date</a:t>
            </a:r>
          </a:p>
        </p:txBody>
      </p:sp>
      <p:sp>
        <p:nvSpPr>
          <p:cNvPr id="12" name="Slide Number Placeholder 8"/>
          <p:cNvSpPr>
            <a:spLocks noGrp="1"/>
          </p:cNvSpPr>
          <p:nvPr>
            <p:ph type="sldNum" sz="quarter" idx="4"/>
          </p:nvPr>
        </p:nvSpPr>
        <p:spPr>
          <a:xfrm>
            <a:off x="11568609" y="6401097"/>
            <a:ext cx="432047" cy="365125"/>
          </a:xfrm>
          <a:prstGeom prst="rect">
            <a:avLst/>
          </a:prstGeom>
        </p:spPr>
        <p:txBody>
          <a:bodyPr vert="horz" lIns="91440" tIns="45720" rIns="91440" bIns="45720" rtlCol="0" anchor="ctr"/>
          <a:lstStyle>
            <a:lvl1pPr algn="r">
              <a:defRPr sz="1000">
                <a:solidFill>
                  <a:schemeClr val="bg1"/>
                </a:solidFill>
                <a:latin typeface="Arial" panose="020B0604020202020204" pitchFamily="34" charset="0"/>
                <a:cs typeface="Arial" panose="020B0604020202020204" pitchFamily="34" charset="0"/>
              </a:defRPr>
            </a:lvl1pPr>
          </a:lstStyle>
          <a:p>
            <a:fld id="{969250E5-BC62-4C06-AE99-7A497F3ADADC}" type="slidenum">
              <a:rPr lang="en-US" smtClean="0"/>
              <a:t>‹#›</a:t>
            </a:fld>
            <a:endParaRPr lang="en-US"/>
          </a:p>
        </p:txBody>
      </p:sp>
    </p:spTree>
    <p:extLst>
      <p:ext uri="{BB962C8B-B14F-4D97-AF65-F5344CB8AC3E}">
        <p14:creationId xmlns:p14="http://schemas.microsoft.com/office/powerpoint/2010/main" val="31071287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itle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p:cNvSpPr/>
          <p:nvPr/>
        </p:nvSpPr>
        <p:spPr>
          <a:xfrm>
            <a:off x="0" y="-1"/>
            <a:ext cx="12192000" cy="6858001"/>
          </a:xfrm>
          <a:prstGeom prst="rect">
            <a:avLst/>
          </a:prstGeom>
          <a:solidFill>
            <a:srgbClr val="00405A">
              <a:alpha val="49804"/>
            </a:srgb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latin typeface="Arial" panose="020B0604020202020204" pitchFamily="34" charset="0"/>
            </a:endParaRPr>
          </a:p>
        </p:txBody>
      </p:sp>
      <p:sp>
        <p:nvSpPr>
          <p:cNvPr id="2" name="Title 1"/>
          <p:cNvSpPr>
            <a:spLocks noGrp="1"/>
          </p:cNvSpPr>
          <p:nvPr>
            <p:ph type="ctrTitle" hasCustomPrompt="1"/>
          </p:nvPr>
        </p:nvSpPr>
        <p:spPr>
          <a:xfrm>
            <a:off x="695400" y="2816932"/>
            <a:ext cx="5544616" cy="1224136"/>
          </a:xfrm>
        </p:spPr>
        <p:txBody>
          <a:bodyPr>
            <a:noAutofit/>
          </a:bodyPr>
          <a:lstStyle>
            <a:lvl1pPr algn="l">
              <a:lnSpc>
                <a:spcPct val="100000"/>
              </a:lnSpc>
              <a:defRPr sz="3600" b="1" i="0" cap="none" baseline="0">
                <a:ln w="19050">
                  <a:noFill/>
                </a:ln>
                <a:solidFill>
                  <a:schemeClr val="bg1"/>
                </a:solidFill>
                <a:effectLst/>
                <a:latin typeface="Arial" panose="020B0604020202020204" pitchFamily="34" charset="0"/>
                <a:cs typeface="Arial" pitchFamily="34" charset="0"/>
              </a:defRPr>
            </a:lvl1pPr>
          </a:lstStyle>
          <a:p>
            <a:r>
              <a:rPr lang="en-US" dirty="0"/>
              <a:t>Title of the Presentation Two Lines Long</a:t>
            </a:r>
            <a:endParaRPr lang="lt-LT"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9416" y="620688"/>
            <a:ext cx="1340875" cy="408967"/>
          </a:xfrm>
          <a:prstGeom prst="rect">
            <a:avLst/>
          </a:prstGeom>
        </p:spPr>
      </p:pic>
      <p:sp>
        <p:nvSpPr>
          <p:cNvPr id="10" name="Slide Number Placeholder 8"/>
          <p:cNvSpPr>
            <a:spLocks noGrp="1"/>
          </p:cNvSpPr>
          <p:nvPr>
            <p:ph type="sldNum" sz="quarter" idx="4"/>
          </p:nvPr>
        </p:nvSpPr>
        <p:spPr>
          <a:xfrm>
            <a:off x="11568609" y="6401097"/>
            <a:ext cx="432047" cy="365125"/>
          </a:xfrm>
          <a:prstGeom prst="rect">
            <a:avLst/>
          </a:prstGeom>
        </p:spPr>
        <p:txBody>
          <a:bodyPr vert="horz" lIns="91440" tIns="45720" rIns="91440" bIns="45720" rtlCol="0" anchor="ctr"/>
          <a:lstStyle>
            <a:lvl1pPr algn="r">
              <a:defRPr sz="1000">
                <a:solidFill>
                  <a:schemeClr val="bg1"/>
                </a:solidFill>
                <a:latin typeface="Arial" panose="020B0604020202020204" pitchFamily="34" charset="0"/>
                <a:cs typeface="Arial" panose="020B0604020202020204" pitchFamily="34" charset="0"/>
              </a:defRPr>
            </a:lvl1pPr>
          </a:lstStyle>
          <a:p>
            <a:fld id="{969250E5-BC62-4C06-AE99-7A497F3ADADC}" type="slidenum">
              <a:rPr lang="en-US" smtClean="0"/>
              <a:t>‹#›</a:t>
            </a:fld>
            <a:endParaRPr lang="en-US"/>
          </a:p>
        </p:txBody>
      </p:sp>
    </p:spTree>
    <p:extLst>
      <p:ext uri="{BB962C8B-B14F-4D97-AF65-F5344CB8AC3E}">
        <p14:creationId xmlns:p14="http://schemas.microsoft.com/office/powerpoint/2010/main" val="35757854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itle 4b">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p:cNvSpPr/>
          <p:nvPr/>
        </p:nvSpPr>
        <p:spPr>
          <a:xfrm>
            <a:off x="0" y="-1"/>
            <a:ext cx="12192000" cy="6858001"/>
          </a:xfrm>
          <a:prstGeom prst="rect">
            <a:avLst/>
          </a:prstGeom>
          <a:solidFill>
            <a:srgbClr val="00405A">
              <a:alpha val="49804"/>
            </a:srgb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latin typeface="Arial" panose="020B0604020202020204" pitchFamily="34" charset="0"/>
            </a:endParaRPr>
          </a:p>
        </p:txBody>
      </p:sp>
      <p:sp>
        <p:nvSpPr>
          <p:cNvPr id="2" name="Title 1"/>
          <p:cNvSpPr>
            <a:spLocks noGrp="1"/>
          </p:cNvSpPr>
          <p:nvPr>
            <p:ph type="ctrTitle" hasCustomPrompt="1"/>
          </p:nvPr>
        </p:nvSpPr>
        <p:spPr>
          <a:xfrm>
            <a:off x="695400" y="2420888"/>
            <a:ext cx="5544616" cy="1224136"/>
          </a:xfrm>
        </p:spPr>
        <p:txBody>
          <a:bodyPr>
            <a:noAutofit/>
          </a:bodyPr>
          <a:lstStyle>
            <a:lvl1pPr algn="l">
              <a:lnSpc>
                <a:spcPct val="100000"/>
              </a:lnSpc>
              <a:defRPr sz="3600" b="1" i="0" cap="none" baseline="0">
                <a:ln w="19050">
                  <a:noFill/>
                </a:ln>
                <a:solidFill>
                  <a:schemeClr val="bg1"/>
                </a:solidFill>
                <a:effectLst/>
                <a:latin typeface="Arial" panose="020B0604020202020204" pitchFamily="34" charset="0"/>
                <a:cs typeface="Arial" pitchFamily="34" charset="0"/>
              </a:defRPr>
            </a:lvl1pPr>
          </a:lstStyle>
          <a:p>
            <a:r>
              <a:rPr lang="en-US" dirty="0"/>
              <a:t>Title of the Presentation Two Lines Long</a:t>
            </a:r>
            <a:endParaRPr lang="lt-LT"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9416" y="620688"/>
            <a:ext cx="1340875" cy="408967"/>
          </a:xfrm>
          <a:prstGeom prst="rect">
            <a:avLst/>
          </a:prstGeom>
        </p:spPr>
      </p:pic>
      <p:sp>
        <p:nvSpPr>
          <p:cNvPr id="5" name="Text Placeholder 4"/>
          <p:cNvSpPr>
            <a:spLocks noGrp="1"/>
          </p:cNvSpPr>
          <p:nvPr>
            <p:ph type="body" sz="quarter" idx="10" hasCustomPrompt="1"/>
          </p:nvPr>
        </p:nvSpPr>
        <p:spPr>
          <a:xfrm>
            <a:off x="695400" y="3825119"/>
            <a:ext cx="5544616" cy="828018"/>
          </a:xfrm>
        </p:spPr>
        <p:txBody>
          <a:bodyPr/>
          <a:lstStyle>
            <a:lvl1pPr marL="0" indent="0">
              <a:spcAft>
                <a:spcPts val="600"/>
              </a:spcAft>
              <a:buFontTx/>
              <a:buNone/>
              <a:defRPr>
                <a:solidFill>
                  <a:schemeClr val="bg1"/>
                </a:solidFill>
              </a:defRPr>
            </a:lvl1pPr>
          </a:lstStyle>
          <a:p>
            <a:pPr lvl="0"/>
            <a:r>
              <a:rPr lang="en-US" dirty="0"/>
              <a:t>Name Surname, Job Title</a:t>
            </a:r>
          </a:p>
          <a:p>
            <a:pPr lvl="0"/>
            <a:r>
              <a:rPr lang="en-US" dirty="0"/>
              <a:t>Date</a:t>
            </a:r>
          </a:p>
        </p:txBody>
      </p:sp>
      <p:sp>
        <p:nvSpPr>
          <p:cNvPr id="12" name="Slide Number Placeholder 8"/>
          <p:cNvSpPr>
            <a:spLocks noGrp="1"/>
          </p:cNvSpPr>
          <p:nvPr>
            <p:ph type="sldNum" sz="quarter" idx="4"/>
          </p:nvPr>
        </p:nvSpPr>
        <p:spPr>
          <a:xfrm>
            <a:off x="11568609" y="6401097"/>
            <a:ext cx="432047" cy="365125"/>
          </a:xfrm>
          <a:prstGeom prst="rect">
            <a:avLst/>
          </a:prstGeom>
        </p:spPr>
        <p:txBody>
          <a:bodyPr vert="horz" lIns="91440" tIns="45720" rIns="91440" bIns="45720" rtlCol="0" anchor="ctr"/>
          <a:lstStyle>
            <a:lvl1pPr algn="r">
              <a:defRPr sz="1000">
                <a:solidFill>
                  <a:schemeClr val="bg1"/>
                </a:solidFill>
                <a:latin typeface="Arial" panose="020B0604020202020204" pitchFamily="34" charset="0"/>
                <a:cs typeface="Arial" panose="020B0604020202020204" pitchFamily="34" charset="0"/>
              </a:defRPr>
            </a:lvl1pPr>
          </a:lstStyle>
          <a:p>
            <a:fld id="{969250E5-BC62-4C06-AE99-7A497F3ADADC}" type="slidenum">
              <a:rPr lang="en-US" smtClean="0"/>
              <a:t>‹#›</a:t>
            </a:fld>
            <a:endParaRPr lang="en-US"/>
          </a:p>
        </p:txBody>
      </p:sp>
    </p:spTree>
    <p:extLst>
      <p:ext uri="{BB962C8B-B14F-4D97-AF65-F5344CB8AC3E}">
        <p14:creationId xmlns:p14="http://schemas.microsoft.com/office/powerpoint/2010/main" val="162142481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354D8B55-9EA8-4B81-8E84-9B93B0A27559}"/>
              </a:ext>
            </a:extLst>
          </p:cNvPr>
          <p:cNvSpPr>
            <a:spLocks noGrp="1"/>
          </p:cNvSpPr>
          <p:nvPr>
            <p:ph type="dt" sz="half" idx="10"/>
          </p:nvPr>
        </p:nvSpPr>
        <p:spPr/>
        <p:txBody>
          <a:bodyPr/>
          <a:lstStyle/>
          <a:p>
            <a:fld id="{4BE1D723-8F53-4F53-90B0-1982A396982E}" type="datetime1">
              <a:rPr lang="en-US" smtClean="0"/>
              <a:t>4/15/2021</a:t>
            </a:fld>
            <a:endParaRPr lang="en-US" dirty="0"/>
          </a:p>
        </p:txBody>
      </p:sp>
      <p:sp>
        <p:nvSpPr>
          <p:cNvPr id="8" name="Footer Placeholder 7">
            <a:extLst>
              <a:ext uri="{FF2B5EF4-FFF2-40B4-BE49-F238E27FC236}">
                <a16:creationId xmlns:a16="http://schemas.microsoft.com/office/drawing/2014/main" id="{062CA021-2578-47CB-822C-BDDFF7223B28}"/>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C4AAB51D-4141-4682-9375-DAFD5FB9DD1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15008615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Section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927648" y="2564904"/>
            <a:ext cx="6336704" cy="1584176"/>
          </a:xfrm>
          <a:ln>
            <a:noFill/>
          </a:ln>
        </p:spPr>
        <p:txBody>
          <a:bodyPr>
            <a:noAutofit/>
          </a:bodyPr>
          <a:lstStyle>
            <a:lvl1pPr algn="ctr">
              <a:lnSpc>
                <a:spcPct val="100000"/>
              </a:lnSpc>
              <a:defRPr sz="3600" b="0" baseline="0">
                <a:ln w="19050">
                  <a:noFill/>
                </a:ln>
                <a:solidFill>
                  <a:schemeClr val="bg1"/>
                </a:solidFill>
                <a:effectLst/>
              </a:defRPr>
            </a:lvl1pPr>
          </a:lstStyle>
          <a:p>
            <a:r>
              <a:rPr lang="en-US" dirty="0"/>
              <a:t>Lorem ipsum dolor sit </a:t>
            </a:r>
            <a:r>
              <a:rPr lang="en-US" dirty="0" err="1"/>
              <a:t>amet</a:t>
            </a:r>
            <a:r>
              <a:rPr lang="en-US" dirty="0"/>
              <a:t>, id vis prima </a:t>
            </a:r>
            <a:r>
              <a:rPr lang="en-US" dirty="0" err="1"/>
              <a:t>porro</a:t>
            </a:r>
            <a:endParaRPr lang="lt-LT" dirty="0"/>
          </a:p>
        </p:txBody>
      </p:sp>
      <p:sp>
        <p:nvSpPr>
          <p:cNvPr id="10" name="Slide Number Placeholder 8"/>
          <p:cNvSpPr>
            <a:spLocks noGrp="1"/>
          </p:cNvSpPr>
          <p:nvPr>
            <p:ph type="sldNum" sz="quarter" idx="4"/>
          </p:nvPr>
        </p:nvSpPr>
        <p:spPr>
          <a:xfrm>
            <a:off x="11568609" y="6401097"/>
            <a:ext cx="432047" cy="365125"/>
          </a:xfrm>
          <a:prstGeom prst="rect">
            <a:avLst/>
          </a:prstGeom>
        </p:spPr>
        <p:txBody>
          <a:bodyPr vert="horz" lIns="91440" tIns="45720" rIns="91440" bIns="45720" rtlCol="0" anchor="ctr"/>
          <a:lstStyle>
            <a:lvl1pPr algn="r">
              <a:defRPr sz="1000">
                <a:solidFill>
                  <a:schemeClr val="bg1"/>
                </a:solidFill>
                <a:latin typeface="Arial" panose="020B0604020202020204" pitchFamily="34" charset="0"/>
                <a:cs typeface="Arial" panose="020B0604020202020204" pitchFamily="34" charset="0"/>
              </a:defRPr>
            </a:lvl1pPr>
          </a:lstStyle>
          <a:p>
            <a:fld id="{969250E5-BC62-4C06-AE99-7A497F3ADADC}" type="slidenum">
              <a:rPr lang="en-US" smtClean="0"/>
              <a:t>‹#›</a:t>
            </a:fld>
            <a:endParaRPr lang="en-US"/>
          </a:p>
        </p:txBody>
      </p:sp>
    </p:spTree>
    <p:extLst>
      <p:ext uri="{BB962C8B-B14F-4D97-AF65-F5344CB8AC3E}">
        <p14:creationId xmlns:p14="http://schemas.microsoft.com/office/powerpoint/2010/main" val="238919932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itle &amp; Content">
    <p:bg>
      <p:bgPr>
        <a:solidFill>
          <a:schemeClr val="bg1"/>
        </a:solidFill>
        <a:effectLst/>
      </p:bgPr>
    </p:bg>
    <p:spTree>
      <p:nvGrpSpPr>
        <p:cNvPr id="1" name=""/>
        <p:cNvGrpSpPr/>
        <p:nvPr/>
      </p:nvGrpSpPr>
      <p:grpSpPr>
        <a:xfrm>
          <a:off x="0" y="0"/>
          <a:ext cx="0" cy="0"/>
          <a:chOff x="0" y="0"/>
          <a:chExt cx="0" cy="0"/>
        </a:xfrm>
      </p:grpSpPr>
      <p:sp>
        <p:nvSpPr>
          <p:cNvPr id="6" name="Title Placeholder 1"/>
          <p:cNvSpPr>
            <a:spLocks noGrp="1"/>
          </p:cNvSpPr>
          <p:nvPr>
            <p:ph type="title" hasCustomPrompt="1"/>
          </p:nvPr>
        </p:nvSpPr>
        <p:spPr>
          <a:xfrm>
            <a:off x="516000" y="188640"/>
            <a:ext cx="11160000" cy="692696"/>
          </a:xfrm>
          <a:prstGeom prst="rect">
            <a:avLst/>
          </a:prstGeom>
        </p:spPr>
        <p:txBody>
          <a:bodyPr vert="horz" lIns="91440" tIns="45720" rIns="91440" bIns="45720" rtlCol="0" anchor="ctr">
            <a:normAutofit/>
          </a:bodyPr>
          <a:lstStyle>
            <a:lvl1pPr>
              <a:defRPr>
                <a:solidFill>
                  <a:srgbClr val="003C5A"/>
                </a:solidFill>
              </a:defRPr>
            </a:lvl1pPr>
          </a:lstStyle>
          <a:p>
            <a:r>
              <a:rPr lang="en-US" dirty="0"/>
              <a:t>Slide Headline Moderate Length</a:t>
            </a:r>
            <a:endParaRPr lang="lt-LT" dirty="0"/>
          </a:p>
        </p:txBody>
      </p:sp>
      <p:sp>
        <p:nvSpPr>
          <p:cNvPr id="11" name="Content Placeholder 10"/>
          <p:cNvSpPr>
            <a:spLocks noGrp="1"/>
          </p:cNvSpPr>
          <p:nvPr>
            <p:ph sz="quarter" idx="10" hasCustomPrompt="1"/>
          </p:nvPr>
        </p:nvSpPr>
        <p:spPr>
          <a:xfrm>
            <a:off x="516000" y="1196752"/>
            <a:ext cx="11160000" cy="4824536"/>
          </a:xfrm>
        </p:spPr>
        <p:txBody>
          <a:bodyPr/>
          <a:lstStyle>
            <a:lvl1pPr>
              <a:spcAft>
                <a:spcPts val="1200"/>
              </a:spcAft>
              <a:buSzPct val="110000"/>
              <a:defRPr sz="2000"/>
            </a:lvl1pPr>
            <a:lvl2pPr marL="534988" indent="-268288">
              <a:spcAft>
                <a:spcPts val="1200"/>
              </a:spcAft>
              <a:buSzPct val="130000"/>
              <a:buFont typeface="Arial" panose="020B0604020202020204" pitchFamily="34" charset="0"/>
              <a:buChar char="-"/>
              <a:defRPr sz="1800"/>
            </a:lvl2pPr>
            <a:lvl3pPr marL="801688" indent="-268288">
              <a:spcAft>
                <a:spcPts val="1200"/>
              </a:spcAft>
              <a:buSzPct val="130000"/>
              <a:buFont typeface="Arial" panose="020B0604020202020204" pitchFamily="34" charset="0"/>
              <a:buChar char="-"/>
              <a:defRPr sz="1600"/>
            </a:lvl3pPr>
            <a:lvl4pPr marL="1077913" indent="-268288">
              <a:spcAft>
                <a:spcPts val="1200"/>
              </a:spcAft>
              <a:buSzPct val="130000"/>
              <a:buFont typeface="Arial" panose="020B0604020202020204" pitchFamily="34" charset="0"/>
              <a:buChar char="-"/>
              <a:defRPr sz="1400"/>
            </a:lvl4pPr>
            <a:lvl5pPr marL="1346200" indent="-268288">
              <a:spcAft>
                <a:spcPts val="1200"/>
              </a:spcAft>
              <a:buSzPct val="130000"/>
              <a:buFont typeface="Arial" panose="020B0604020202020204" pitchFamily="34" charset="0"/>
              <a:buChar char="-"/>
              <a:defRPr sz="1200"/>
            </a:lvl5pPr>
          </a:lstStyle>
          <a:p>
            <a:pPr lvl="0"/>
            <a:r>
              <a:rPr lang="en-US" dirty="0"/>
              <a:t>Lorem ipsum dolor sit </a:t>
            </a:r>
            <a:r>
              <a:rPr lang="en-US" dirty="0" err="1"/>
              <a:t>amet</a:t>
            </a:r>
            <a:r>
              <a:rPr lang="en-US" dirty="0"/>
              <a:t>, </a:t>
            </a:r>
            <a:r>
              <a:rPr lang="en-US" dirty="0" err="1"/>
              <a:t>ut</a:t>
            </a:r>
            <a:r>
              <a:rPr lang="en-US" dirty="0"/>
              <a:t> </a:t>
            </a:r>
            <a:r>
              <a:rPr lang="en-US" dirty="0" err="1"/>
              <a:t>sed</a:t>
            </a:r>
            <a:r>
              <a:rPr lang="en-US" dirty="0"/>
              <a:t> </a:t>
            </a:r>
            <a:r>
              <a:rPr lang="en-US" dirty="0" err="1"/>
              <a:t>utinam</a:t>
            </a:r>
            <a:r>
              <a:rPr lang="en-US" dirty="0"/>
              <a:t> oblique </a:t>
            </a:r>
            <a:r>
              <a:rPr lang="en-US" dirty="0" err="1"/>
              <a:t>ocurreret</a:t>
            </a:r>
            <a:r>
              <a:rPr lang="en-US" dirty="0"/>
              <a:t>, </a:t>
            </a:r>
            <a:r>
              <a:rPr lang="en-US" dirty="0" err="1"/>
              <a:t>velit</a:t>
            </a:r>
            <a:r>
              <a:rPr lang="en-US" dirty="0"/>
              <a:t> </a:t>
            </a:r>
            <a:r>
              <a:rPr lang="en-US" dirty="0" err="1"/>
              <a:t>postea</a:t>
            </a:r>
            <a:r>
              <a:rPr lang="en-US" dirty="0"/>
              <a:t> </a:t>
            </a:r>
            <a:r>
              <a:rPr lang="en-US" dirty="0" err="1"/>
              <a:t>laboramus</a:t>
            </a:r>
            <a:r>
              <a:rPr lang="en-US" dirty="0"/>
              <a:t> in vis, pro </a:t>
            </a:r>
            <a:r>
              <a:rPr lang="en-US" dirty="0" err="1"/>
              <a:t>ei</a:t>
            </a:r>
            <a:r>
              <a:rPr lang="en-US" dirty="0"/>
              <a:t> </a:t>
            </a:r>
            <a:r>
              <a:rPr lang="en-US" dirty="0" err="1"/>
              <a:t>doctus</a:t>
            </a:r>
            <a:r>
              <a:rPr lang="en-US" dirty="0"/>
              <a:t> </a:t>
            </a:r>
            <a:r>
              <a:rPr lang="en-US" dirty="0" err="1"/>
              <a:t>nostrud</a:t>
            </a:r>
            <a:r>
              <a:rPr lang="en-US" dirty="0"/>
              <a:t> </a:t>
            </a:r>
            <a:r>
              <a:rPr lang="en-US" dirty="0" err="1"/>
              <a:t>concludaturque</a:t>
            </a:r>
            <a:endParaRPr lang="en-US" dirty="0"/>
          </a:p>
          <a:p>
            <a:pPr lvl="1"/>
            <a:r>
              <a:rPr lang="en-US" dirty="0"/>
              <a:t>Lorem ipsum dolor sit </a:t>
            </a:r>
            <a:r>
              <a:rPr lang="en-US" dirty="0" err="1"/>
              <a:t>amet</a:t>
            </a:r>
            <a:r>
              <a:rPr lang="en-US" dirty="0"/>
              <a:t>, </a:t>
            </a:r>
            <a:r>
              <a:rPr lang="en-US" dirty="0" err="1"/>
              <a:t>ut</a:t>
            </a:r>
            <a:r>
              <a:rPr lang="en-US" dirty="0"/>
              <a:t> </a:t>
            </a:r>
            <a:r>
              <a:rPr lang="en-US" dirty="0" err="1"/>
              <a:t>sed</a:t>
            </a:r>
            <a:r>
              <a:rPr lang="en-US" dirty="0"/>
              <a:t> </a:t>
            </a:r>
            <a:r>
              <a:rPr lang="en-US" dirty="0" err="1"/>
              <a:t>utinam</a:t>
            </a:r>
            <a:r>
              <a:rPr lang="en-US" dirty="0"/>
              <a:t> oblique </a:t>
            </a:r>
            <a:r>
              <a:rPr lang="en-US" dirty="0" err="1"/>
              <a:t>ocurreret</a:t>
            </a:r>
            <a:r>
              <a:rPr lang="en-US" dirty="0"/>
              <a:t>, </a:t>
            </a:r>
            <a:r>
              <a:rPr lang="en-US" dirty="0" err="1"/>
              <a:t>velit</a:t>
            </a:r>
            <a:r>
              <a:rPr lang="en-US" dirty="0"/>
              <a:t> </a:t>
            </a:r>
            <a:r>
              <a:rPr lang="en-US" dirty="0" err="1"/>
              <a:t>postea</a:t>
            </a:r>
            <a:r>
              <a:rPr lang="en-US" dirty="0"/>
              <a:t> </a:t>
            </a:r>
            <a:r>
              <a:rPr lang="en-US" dirty="0" err="1"/>
              <a:t>laboramus</a:t>
            </a:r>
            <a:r>
              <a:rPr lang="en-US" dirty="0"/>
              <a:t> in vis, pro </a:t>
            </a:r>
            <a:r>
              <a:rPr lang="en-US" dirty="0" err="1"/>
              <a:t>ei</a:t>
            </a:r>
            <a:r>
              <a:rPr lang="en-US" dirty="0"/>
              <a:t> </a:t>
            </a:r>
            <a:r>
              <a:rPr lang="en-US" dirty="0" err="1"/>
              <a:t>doctus</a:t>
            </a:r>
            <a:r>
              <a:rPr lang="en-US" dirty="0"/>
              <a:t> </a:t>
            </a:r>
            <a:r>
              <a:rPr lang="en-US" dirty="0" err="1"/>
              <a:t>nostrud</a:t>
            </a:r>
            <a:r>
              <a:rPr lang="en-US" dirty="0"/>
              <a:t> </a:t>
            </a:r>
            <a:r>
              <a:rPr lang="en-US" dirty="0" err="1"/>
              <a:t>concludaturque</a:t>
            </a:r>
            <a:r>
              <a:rPr lang="en-US" dirty="0"/>
              <a:t>.</a:t>
            </a:r>
          </a:p>
          <a:p>
            <a:pPr lvl="2"/>
            <a:r>
              <a:rPr lang="en-US" dirty="0"/>
              <a:t>Lorem ipsum dolor sit </a:t>
            </a:r>
            <a:r>
              <a:rPr lang="en-US" dirty="0" err="1"/>
              <a:t>amet</a:t>
            </a:r>
            <a:r>
              <a:rPr lang="en-US" dirty="0"/>
              <a:t>, </a:t>
            </a:r>
            <a:r>
              <a:rPr lang="en-US" dirty="0" err="1"/>
              <a:t>ut</a:t>
            </a:r>
            <a:r>
              <a:rPr lang="en-US" dirty="0"/>
              <a:t> </a:t>
            </a:r>
            <a:r>
              <a:rPr lang="en-US" dirty="0" err="1"/>
              <a:t>sed</a:t>
            </a:r>
            <a:r>
              <a:rPr lang="en-US" dirty="0"/>
              <a:t> </a:t>
            </a:r>
            <a:r>
              <a:rPr lang="en-US" dirty="0" err="1"/>
              <a:t>utinam</a:t>
            </a:r>
            <a:r>
              <a:rPr lang="en-US" dirty="0"/>
              <a:t> oblique </a:t>
            </a:r>
            <a:r>
              <a:rPr lang="en-US" dirty="0" err="1"/>
              <a:t>ocurreret</a:t>
            </a:r>
            <a:r>
              <a:rPr lang="en-US" dirty="0"/>
              <a:t>, </a:t>
            </a:r>
            <a:r>
              <a:rPr lang="en-US" dirty="0" err="1"/>
              <a:t>velit</a:t>
            </a:r>
            <a:r>
              <a:rPr lang="en-US" dirty="0"/>
              <a:t> </a:t>
            </a:r>
            <a:r>
              <a:rPr lang="en-US" dirty="0" err="1"/>
              <a:t>postea</a:t>
            </a:r>
            <a:r>
              <a:rPr lang="en-US" dirty="0"/>
              <a:t> </a:t>
            </a:r>
            <a:r>
              <a:rPr lang="en-US" dirty="0" err="1"/>
              <a:t>laboramus</a:t>
            </a:r>
            <a:r>
              <a:rPr lang="en-US" dirty="0"/>
              <a:t> in vis, pro </a:t>
            </a:r>
            <a:r>
              <a:rPr lang="en-US" dirty="0" err="1"/>
              <a:t>ei</a:t>
            </a:r>
            <a:r>
              <a:rPr lang="en-US" dirty="0"/>
              <a:t> </a:t>
            </a:r>
            <a:r>
              <a:rPr lang="en-US" dirty="0" err="1"/>
              <a:t>doctus</a:t>
            </a:r>
            <a:r>
              <a:rPr lang="en-US" dirty="0"/>
              <a:t> </a:t>
            </a:r>
            <a:r>
              <a:rPr lang="en-US" dirty="0" err="1"/>
              <a:t>nostrud</a:t>
            </a:r>
            <a:r>
              <a:rPr lang="en-US" dirty="0"/>
              <a:t> </a:t>
            </a:r>
            <a:r>
              <a:rPr lang="en-US" dirty="0" err="1"/>
              <a:t>concludaturque</a:t>
            </a:r>
            <a:r>
              <a:rPr lang="en-US" dirty="0"/>
              <a:t>.</a:t>
            </a:r>
          </a:p>
          <a:p>
            <a:pPr lvl="3"/>
            <a:r>
              <a:rPr lang="en-US" dirty="0"/>
              <a:t>Lorem ipsum dolor sit </a:t>
            </a:r>
            <a:r>
              <a:rPr lang="en-US" dirty="0" err="1"/>
              <a:t>amet</a:t>
            </a:r>
            <a:r>
              <a:rPr lang="en-US" dirty="0"/>
              <a:t>, </a:t>
            </a:r>
            <a:r>
              <a:rPr lang="en-US" dirty="0" err="1"/>
              <a:t>ut</a:t>
            </a:r>
            <a:r>
              <a:rPr lang="en-US" dirty="0"/>
              <a:t> </a:t>
            </a:r>
            <a:r>
              <a:rPr lang="en-US" dirty="0" err="1"/>
              <a:t>sed</a:t>
            </a:r>
            <a:r>
              <a:rPr lang="en-US" dirty="0"/>
              <a:t> </a:t>
            </a:r>
            <a:r>
              <a:rPr lang="en-US" dirty="0" err="1"/>
              <a:t>utinam</a:t>
            </a:r>
            <a:r>
              <a:rPr lang="en-US" dirty="0"/>
              <a:t> oblique </a:t>
            </a:r>
            <a:r>
              <a:rPr lang="en-US" dirty="0" err="1"/>
              <a:t>ocurreret</a:t>
            </a:r>
            <a:r>
              <a:rPr lang="en-US" dirty="0"/>
              <a:t>, </a:t>
            </a:r>
            <a:r>
              <a:rPr lang="en-US" dirty="0" err="1"/>
              <a:t>velit</a:t>
            </a:r>
            <a:r>
              <a:rPr lang="en-US" dirty="0"/>
              <a:t> </a:t>
            </a:r>
            <a:r>
              <a:rPr lang="en-US" dirty="0" err="1"/>
              <a:t>postea</a:t>
            </a:r>
            <a:r>
              <a:rPr lang="en-US" dirty="0"/>
              <a:t> </a:t>
            </a:r>
            <a:r>
              <a:rPr lang="en-US" dirty="0" err="1"/>
              <a:t>laboramus</a:t>
            </a:r>
            <a:r>
              <a:rPr lang="en-US" dirty="0"/>
              <a:t> in vis, pro </a:t>
            </a:r>
            <a:r>
              <a:rPr lang="en-US" dirty="0" err="1"/>
              <a:t>ei</a:t>
            </a:r>
            <a:r>
              <a:rPr lang="en-US" dirty="0"/>
              <a:t> </a:t>
            </a:r>
            <a:r>
              <a:rPr lang="en-US" dirty="0" err="1"/>
              <a:t>doctus</a:t>
            </a:r>
            <a:r>
              <a:rPr lang="en-US" dirty="0"/>
              <a:t> </a:t>
            </a:r>
            <a:r>
              <a:rPr lang="en-US" dirty="0" err="1"/>
              <a:t>nostrud</a:t>
            </a:r>
            <a:r>
              <a:rPr lang="en-US" dirty="0"/>
              <a:t> </a:t>
            </a:r>
            <a:r>
              <a:rPr lang="en-US" dirty="0" err="1"/>
              <a:t>concludaturque</a:t>
            </a:r>
            <a:r>
              <a:rPr lang="en-US" dirty="0"/>
              <a:t>. </a:t>
            </a:r>
          </a:p>
          <a:p>
            <a:pPr lvl="4"/>
            <a:r>
              <a:rPr lang="en-US" dirty="0"/>
              <a:t>Lorem ipsum dolor sit </a:t>
            </a:r>
            <a:r>
              <a:rPr lang="en-US" dirty="0" err="1"/>
              <a:t>amet</a:t>
            </a:r>
            <a:r>
              <a:rPr lang="en-US" dirty="0"/>
              <a:t>, </a:t>
            </a:r>
            <a:r>
              <a:rPr lang="en-US" dirty="0" err="1"/>
              <a:t>ut</a:t>
            </a:r>
            <a:r>
              <a:rPr lang="en-US" dirty="0"/>
              <a:t> </a:t>
            </a:r>
            <a:r>
              <a:rPr lang="en-US" dirty="0" err="1"/>
              <a:t>sed</a:t>
            </a:r>
            <a:r>
              <a:rPr lang="en-US" dirty="0"/>
              <a:t> </a:t>
            </a:r>
            <a:r>
              <a:rPr lang="en-US" dirty="0" err="1"/>
              <a:t>utinam</a:t>
            </a:r>
            <a:r>
              <a:rPr lang="en-US" dirty="0"/>
              <a:t> oblique </a:t>
            </a:r>
            <a:r>
              <a:rPr lang="en-US" dirty="0" err="1"/>
              <a:t>ocurreret</a:t>
            </a:r>
            <a:r>
              <a:rPr lang="en-US" dirty="0"/>
              <a:t>, </a:t>
            </a:r>
            <a:r>
              <a:rPr lang="en-US" dirty="0" err="1"/>
              <a:t>velit</a:t>
            </a:r>
            <a:r>
              <a:rPr lang="en-US" dirty="0"/>
              <a:t> </a:t>
            </a:r>
            <a:r>
              <a:rPr lang="en-US" dirty="0" err="1"/>
              <a:t>postea</a:t>
            </a:r>
            <a:r>
              <a:rPr lang="en-US" dirty="0"/>
              <a:t> </a:t>
            </a:r>
            <a:r>
              <a:rPr lang="en-US" dirty="0" err="1"/>
              <a:t>laboramus</a:t>
            </a:r>
            <a:r>
              <a:rPr lang="en-US" dirty="0"/>
              <a:t> in vis, pro </a:t>
            </a:r>
            <a:r>
              <a:rPr lang="en-US" dirty="0" err="1"/>
              <a:t>ei</a:t>
            </a:r>
            <a:r>
              <a:rPr lang="en-US" dirty="0"/>
              <a:t> </a:t>
            </a:r>
            <a:r>
              <a:rPr lang="en-US" dirty="0" err="1"/>
              <a:t>doctus</a:t>
            </a:r>
            <a:r>
              <a:rPr lang="en-US" dirty="0"/>
              <a:t> </a:t>
            </a:r>
            <a:r>
              <a:rPr lang="en-US" dirty="0" err="1"/>
              <a:t>nostrud</a:t>
            </a:r>
            <a:r>
              <a:rPr lang="en-US" dirty="0"/>
              <a:t> </a:t>
            </a:r>
            <a:r>
              <a:rPr lang="en-US" dirty="0" err="1"/>
              <a:t>concludaturque</a:t>
            </a:r>
            <a:r>
              <a:rPr lang="en-US" dirty="0"/>
              <a:t>.</a:t>
            </a:r>
            <a:endParaRPr lang="lt-LT" dirty="0"/>
          </a:p>
        </p:txBody>
      </p:sp>
      <p:sp>
        <p:nvSpPr>
          <p:cNvPr id="12" name="Rectangle 11"/>
          <p:cNvSpPr/>
          <p:nvPr/>
        </p:nvSpPr>
        <p:spPr>
          <a:xfrm>
            <a:off x="0" y="6309320"/>
            <a:ext cx="12192000" cy="548680"/>
          </a:xfrm>
          <a:prstGeom prst="rect">
            <a:avLst/>
          </a:prstGeom>
          <a:solidFill>
            <a:srgbClr val="003C5A"/>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latin typeface="Arial" panose="020B0604020202020204" pitchFamily="34" charset="0"/>
            </a:endParaRPr>
          </a:p>
        </p:txBody>
      </p:sp>
      <p:pic>
        <p:nvPicPr>
          <p:cNvPr id="13" name="Picture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5360" y="6445543"/>
            <a:ext cx="792000" cy="241560"/>
          </a:xfrm>
          <a:prstGeom prst="rect">
            <a:avLst/>
          </a:prstGeom>
        </p:spPr>
      </p:pic>
      <p:sp>
        <p:nvSpPr>
          <p:cNvPr id="15" name="Slide Number Placeholder 8"/>
          <p:cNvSpPr>
            <a:spLocks noGrp="1"/>
          </p:cNvSpPr>
          <p:nvPr>
            <p:ph type="sldNum" sz="quarter" idx="4"/>
          </p:nvPr>
        </p:nvSpPr>
        <p:spPr>
          <a:xfrm>
            <a:off x="11568609" y="6401097"/>
            <a:ext cx="432047" cy="365125"/>
          </a:xfrm>
          <a:prstGeom prst="rect">
            <a:avLst/>
          </a:prstGeom>
        </p:spPr>
        <p:txBody>
          <a:bodyPr vert="horz" lIns="91440" tIns="45720" rIns="91440" bIns="45720" rtlCol="0" anchor="ctr"/>
          <a:lstStyle>
            <a:lvl1pPr algn="r">
              <a:defRPr sz="1000">
                <a:solidFill>
                  <a:schemeClr val="bg1"/>
                </a:solidFill>
                <a:latin typeface="Arial" panose="020B0604020202020204" pitchFamily="34" charset="0"/>
                <a:cs typeface="Arial" panose="020B0604020202020204" pitchFamily="34" charset="0"/>
              </a:defRPr>
            </a:lvl1pPr>
          </a:lstStyle>
          <a:p>
            <a:fld id="{969250E5-BC62-4C06-AE99-7A497F3ADADC}" type="slidenum">
              <a:rPr lang="en-US" smtClean="0"/>
              <a:t>‹#›</a:t>
            </a:fld>
            <a:endParaRPr lang="en-US"/>
          </a:p>
        </p:txBody>
      </p:sp>
      <p:sp>
        <p:nvSpPr>
          <p:cNvPr id="16" name="Rectangle 15"/>
          <p:cNvSpPr/>
          <p:nvPr/>
        </p:nvSpPr>
        <p:spPr>
          <a:xfrm>
            <a:off x="623392" y="914399"/>
            <a:ext cx="453600" cy="50400"/>
          </a:xfrm>
          <a:prstGeom prst="rect">
            <a:avLst/>
          </a:prstGeom>
          <a:solidFill>
            <a:srgbClr val="B4BDC2"/>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latin typeface="Arial" panose="020B0604020202020204" pitchFamily="34" charset="0"/>
            </a:endParaRPr>
          </a:p>
        </p:txBody>
      </p:sp>
    </p:spTree>
    <p:extLst>
      <p:ext uri="{BB962C8B-B14F-4D97-AF65-F5344CB8AC3E}">
        <p14:creationId xmlns:p14="http://schemas.microsoft.com/office/powerpoint/2010/main" val="23795601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le Only">
    <p:bg>
      <p:bgPr>
        <a:solidFill>
          <a:schemeClr val="bg1"/>
        </a:solidFill>
        <a:effectLst/>
      </p:bgPr>
    </p:bg>
    <p:spTree>
      <p:nvGrpSpPr>
        <p:cNvPr id="1" name=""/>
        <p:cNvGrpSpPr/>
        <p:nvPr/>
      </p:nvGrpSpPr>
      <p:grpSpPr>
        <a:xfrm>
          <a:off x="0" y="0"/>
          <a:ext cx="0" cy="0"/>
          <a:chOff x="0" y="0"/>
          <a:chExt cx="0" cy="0"/>
        </a:xfrm>
      </p:grpSpPr>
      <p:sp>
        <p:nvSpPr>
          <p:cNvPr id="6" name="Title Placeholder 1"/>
          <p:cNvSpPr>
            <a:spLocks noGrp="1"/>
          </p:cNvSpPr>
          <p:nvPr>
            <p:ph type="title" hasCustomPrompt="1"/>
          </p:nvPr>
        </p:nvSpPr>
        <p:spPr>
          <a:xfrm>
            <a:off x="516000" y="188640"/>
            <a:ext cx="11160000" cy="692696"/>
          </a:xfrm>
          <a:prstGeom prst="rect">
            <a:avLst/>
          </a:prstGeom>
        </p:spPr>
        <p:txBody>
          <a:bodyPr vert="horz" lIns="91440" tIns="45720" rIns="91440" bIns="45720" rtlCol="0" anchor="ctr">
            <a:normAutofit/>
          </a:bodyPr>
          <a:lstStyle/>
          <a:p>
            <a:r>
              <a:rPr lang="en-US" dirty="0"/>
              <a:t>Slide Headline Moderate Length</a:t>
            </a:r>
            <a:endParaRPr lang="lt-LT" dirty="0"/>
          </a:p>
        </p:txBody>
      </p:sp>
      <p:sp>
        <p:nvSpPr>
          <p:cNvPr id="8" name="Rectangle 7"/>
          <p:cNvSpPr/>
          <p:nvPr/>
        </p:nvSpPr>
        <p:spPr>
          <a:xfrm>
            <a:off x="0" y="6309320"/>
            <a:ext cx="12192000" cy="548680"/>
          </a:xfrm>
          <a:prstGeom prst="rect">
            <a:avLst/>
          </a:prstGeom>
          <a:solidFill>
            <a:srgbClr val="003C5A"/>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latin typeface="Arial" panose="020B0604020202020204" pitchFamily="34" charset="0"/>
            </a:endParaRPr>
          </a:p>
        </p:txBody>
      </p:sp>
      <p:sp>
        <p:nvSpPr>
          <p:cNvPr id="10" name="Slide Number Placeholder 8"/>
          <p:cNvSpPr>
            <a:spLocks noGrp="1"/>
          </p:cNvSpPr>
          <p:nvPr>
            <p:ph type="sldNum" sz="quarter" idx="4"/>
          </p:nvPr>
        </p:nvSpPr>
        <p:spPr>
          <a:xfrm>
            <a:off x="11568609" y="6401097"/>
            <a:ext cx="432047" cy="365125"/>
          </a:xfrm>
          <a:prstGeom prst="rect">
            <a:avLst/>
          </a:prstGeom>
        </p:spPr>
        <p:txBody>
          <a:bodyPr vert="horz" lIns="91440" tIns="45720" rIns="91440" bIns="45720" rtlCol="0" anchor="ctr"/>
          <a:lstStyle>
            <a:lvl1pPr algn="r">
              <a:defRPr sz="1000">
                <a:solidFill>
                  <a:schemeClr val="bg1"/>
                </a:solidFill>
                <a:latin typeface="Arial" panose="020B0604020202020204" pitchFamily="34" charset="0"/>
                <a:cs typeface="Arial" panose="020B0604020202020204" pitchFamily="34" charset="0"/>
              </a:defRPr>
            </a:lvl1pPr>
          </a:lstStyle>
          <a:p>
            <a:fld id="{969250E5-BC62-4C06-AE99-7A497F3ADADC}" type="slidenum">
              <a:rPr lang="en-US" smtClean="0"/>
              <a:t>‹#›</a:t>
            </a:fld>
            <a:endParaRPr lang="en-US"/>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5360" y="6445543"/>
            <a:ext cx="792000" cy="241560"/>
          </a:xfrm>
          <a:prstGeom prst="rect">
            <a:avLst/>
          </a:prstGeom>
        </p:spPr>
      </p:pic>
      <p:sp>
        <p:nvSpPr>
          <p:cNvPr id="11" name="Rectangle 10"/>
          <p:cNvSpPr/>
          <p:nvPr/>
        </p:nvSpPr>
        <p:spPr>
          <a:xfrm>
            <a:off x="623392" y="914399"/>
            <a:ext cx="453600" cy="50400"/>
          </a:xfrm>
          <a:prstGeom prst="rect">
            <a:avLst/>
          </a:prstGeom>
          <a:solidFill>
            <a:srgbClr val="B4BDC2"/>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latin typeface="Arial" panose="020B0604020202020204" pitchFamily="34" charset="0"/>
            </a:endParaRPr>
          </a:p>
        </p:txBody>
      </p:sp>
    </p:spTree>
    <p:extLst>
      <p:ext uri="{BB962C8B-B14F-4D97-AF65-F5344CB8AC3E}">
        <p14:creationId xmlns:p14="http://schemas.microsoft.com/office/powerpoint/2010/main" val="33687177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itle, Subtitle &amp; Content">
    <p:bg>
      <p:bgPr>
        <a:solidFill>
          <a:schemeClr val="bg1"/>
        </a:solidFill>
        <a:effectLst/>
      </p:bgPr>
    </p:bg>
    <p:spTree>
      <p:nvGrpSpPr>
        <p:cNvPr id="1" name=""/>
        <p:cNvGrpSpPr/>
        <p:nvPr/>
      </p:nvGrpSpPr>
      <p:grpSpPr>
        <a:xfrm>
          <a:off x="0" y="0"/>
          <a:ext cx="0" cy="0"/>
          <a:chOff x="0" y="0"/>
          <a:chExt cx="0" cy="0"/>
        </a:xfrm>
      </p:grpSpPr>
      <p:sp>
        <p:nvSpPr>
          <p:cNvPr id="3" name="Text Placeholder 2"/>
          <p:cNvSpPr>
            <a:spLocks noGrp="1"/>
          </p:cNvSpPr>
          <p:nvPr>
            <p:ph type="body" sz="quarter" idx="11" hasCustomPrompt="1"/>
          </p:nvPr>
        </p:nvSpPr>
        <p:spPr>
          <a:xfrm>
            <a:off x="516000" y="706480"/>
            <a:ext cx="11160000" cy="509629"/>
          </a:xfrm>
        </p:spPr>
        <p:txBody>
          <a:bodyPr anchor="ctr">
            <a:normAutofit/>
          </a:bodyPr>
          <a:lstStyle>
            <a:lvl1pPr marL="0" indent="0">
              <a:buNone/>
              <a:defRPr sz="2200">
                <a:solidFill>
                  <a:srgbClr val="00405A"/>
                </a:solidFill>
              </a:defRPr>
            </a:lvl1pPr>
            <a:lvl2pPr marL="266700" indent="0">
              <a:buNone/>
              <a:defRPr/>
            </a:lvl2pPr>
            <a:lvl3pPr marL="533400" indent="0">
              <a:buNone/>
              <a:defRPr/>
            </a:lvl3pPr>
            <a:lvl4pPr marL="809625" indent="0">
              <a:buNone/>
              <a:defRPr/>
            </a:lvl4pPr>
            <a:lvl5pPr marL="1077912" indent="0">
              <a:buNone/>
              <a:defRPr/>
            </a:lvl5pPr>
          </a:lstStyle>
          <a:p>
            <a:pPr lvl="0"/>
            <a:r>
              <a:rPr lang="en-US" dirty="0"/>
              <a:t>Slide </a:t>
            </a:r>
            <a:r>
              <a:rPr lang="en-US" dirty="0" err="1"/>
              <a:t>Subheadline</a:t>
            </a:r>
            <a:r>
              <a:rPr lang="en-US" dirty="0"/>
              <a:t> Moderate Length</a:t>
            </a:r>
          </a:p>
        </p:txBody>
      </p:sp>
      <p:sp>
        <p:nvSpPr>
          <p:cNvPr id="17" name="Title Placeholder 1"/>
          <p:cNvSpPr>
            <a:spLocks noGrp="1"/>
          </p:cNvSpPr>
          <p:nvPr>
            <p:ph type="title" hasCustomPrompt="1"/>
          </p:nvPr>
        </p:nvSpPr>
        <p:spPr>
          <a:xfrm>
            <a:off x="516000" y="188640"/>
            <a:ext cx="11160000" cy="692696"/>
          </a:xfrm>
          <a:prstGeom prst="rect">
            <a:avLst/>
          </a:prstGeom>
        </p:spPr>
        <p:txBody>
          <a:bodyPr vert="horz" lIns="91440" tIns="45720" rIns="91440" bIns="45720" rtlCol="0" anchor="ctr">
            <a:normAutofit/>
          </a:bodyPr>
          <a:lstStyle/>
          <a:p>
            <a:r>
              <a:rPr lang="en-US" dirty="0"/>
              <a:t>Slide Headline Moderate Length</a:t>
            </a:r>
            <a:endParaRPr lang="lt-LT" dirty="0"/>
          </a:p>
        </p:txBody>
      </p:sp>
      <p:sp>
        <p:nvSpPr>
          <p:cNvPr id="19" name="Content Placeholder 10"/>
          <p:cNvSpPr>
            <a:spLocks noGrp="1"/>
          </p:cNvSpPr>
          <p:nvPr>
            <p:ph sz="quarter" idx="10" hasCustomPrompt="1"/>
          </p:nvPr>
        </p:nvSpPr>
        <p:spPr>
          <a:xfrm>
            <a:off x="516000" y="1556792"/>
            <a:ext cx="11160000" cy="4464496"/>
          </a:xfrm>
        </p:spPr>
        <p:txBody>
          <a:bodyPr/>
          <a:lstStyle>
            <a:lvl1pPr>
              <a:spcAft>
                <a:spcPts val="1200"/>
              </a:spcAft>
              <a:buSzPct val="110000"/>
              <a:defRPr sz="2000"/>
            </a:lvl1pPr>
            <a:lvl2pPr marL="534988" indent="-268288">
              <a:spcAft>
                <a:spcPts val="1200"/>
              </a:spcAft>
              <a:buSzPct val="130000"/>
              <a:buFont typeface="Arial" panose="020B0604020202020204" pitchFamily="34" charset="0"/>
              <a:buChar char="-"/>
              <a:defRPr/>
            </a:lvl2pPr>
            <a:lvl3pPr marL="801688" indent="-268288">
              <a:spcAft>
                <a:spcPts val="1200"/>
              </a:spcAft>
              <a:buSzPct val="130000"/>
              <a:buFont typeface="Arial" panose="020B0604020202020204" pitchFamily="34" charset="0"/>
              <a:buChar char="-"/>
              <a:defRPr/>
            </a:lvl3pPr>
            <a:lvl4pPr marL="1077913" indent="-268288">
              <a:spcAft>
                <a:spcPts val="1200"/>
              </a:spcAft>
              <a:buSzPct val="130000"/>
              <a:buFont typeface="Arial" panose="020B0604020202020204" pitchFamily="34" charset="0"/>
              <a:buChar char="-"/>
              <a:defRPr/>
            </a:lvl4pPr>
            <a:lvl5pPr marL="1346200" indent="-268288">
              <a:spcAft>
                <a:spcPts val="1200"/>
              </a:spcAft>
              <a:buSzPct val="130000"/>
              <a:buFont typeface="Arial" panose="020B0604020202020204" pitchFamily="34" charset="0"/>
              <a:buChar char="-"/>
              <a:defRPr/>
            </a:lvl5pPr>
          </a:lstStyle>
          <a:p>
            <a:pPr lvl="0"/>
            <a:r>
              <a:rPr lang="en-US" dirty="0"/>
              <a:t>Lorem ipsum dolor sit </a:t>
            </a:r>
            <a:r>
              <a:rPr lang="en-US" dirty="0" err="1"/>
              <a:t>amet</a:t>
            </a:r>
            <a:r>
              <a:rPr lang="en-US" dirty="0"/>
              <a:t>, </a:t>
            </a:r>
            <a:r>
              <a:rPr lang="en-US" dirty="0" err="1"/>
              <a:t>ut</a:t>
            </a:r>
            <a:r>
              <a:rPr lang="en-US" dirty="0"/>
              <a:t> </a:t>
            </a:r>
            <a:r>
              <a:rPr lang="en-US" dirty="0" err="1"/>
              <a:t>sed</a:t>
            </a:r>
            <a:r>
              <a:rPr lang="en-US" dirty="0"/>
              <a:t> </a:t>
            </a:r>
            <a:r>
              <a:rPr lang="en-US" dirty="0" err="1"/>
              <a:t>utinam</a:t>
            </a:r>
            <a:r>
              <a:rPr lang="en-US" dirty="0"/>
              <a:t> oblique </a:t>
            </a:r>
            <a:r>
              <a:rPr lang="en-US" dirty="0" err="1"/>
              <a:t>ocurreret</a:t>
            </a:r>
            <a:r>
              <a:rPr lang="en-US" dirty="0"/>
              <a:t>, </a:t>
            </a:r>
            <a:r>
              <a:rPr lang="en-US" dirty="0" err="1"/>
              <a:t>velit</a:t>
            </a:r>
            <a:r>
              <a:rPr lang="en-US" dirty="0"/>
              <a:t> </a:t>
            </a:r>
            <a:r>
              <a:rPr lang="en-US" dirty="0" err="1"/>
              <a:t>postea</a:t>
            </a:r>
            <a:r>
              <a:rPr lang="en-US" dirty="0"/>
              <a:t> </a:t>
            </a:r>
            <a:r>
              <a:rPr lang="en-US" dirty="0" err="1"/>
              <a:t>laboramus</a:t>
            </a:r>
            <a:r>
              <a:rPr lang="en-US" dirty="0"/>
              <a:t> in vis, pro </a:t>
            </a:r>
            <a:r>
              <a:rPr lang="en-US" dirty="0" err="1"/>
              <a:t>ei</a:t>
            </a:r>
            <a:r>
              <a:rPr lang="en-US" dirty="0"/>
              <a:t> </a:t>
            </a:r>
            <a:r>
              <a:rPr lang="en-US" dirty="0" err="1"/>
              <a:t>doctus</a:t>
            </a:r>
            <a:r>
              <a:rPr lang="en-US" dirty="0"/>
              <a:t> </a:t>
            </a:r>
            <a:r>
              <a:rPr lang="en-US" dirty="0" err="1"/>
              <a:t>nostrud</a:t>
            </a:r>
            <a:r>
              <a:rPr lang="en-US" dirty="0"/>
              <a:t> </a:t>
            </a:r>
            <a:r>
              <a:rPr lang="en-US" dirty="0" err="1"/>
              <a:t>concludaturque</a:t>
            </a:r>
            <a:endParaRPr lang="en-US" dirty="0"/>
          </a:p>
          <a:p>
            <a:pPr lvl="1"/>
            <a:r>
              <a:rPr lang="en-US" dirty="0"/>
              <a:t>Lorem ipsum dolor sit </a:t>
            </a:r>
            <a:r>
              <a:rPr lang="en-US" dirty="0" err="1"/>
              <a:t>amet</a:t>
            </a:r>
            <a:r>
              <a:rPr lang="en-US" dirty="0"/>
              <a:t>, </a:t>
            </a:r>
            <a:r>
              <a:rPr lang="en-US" dirty="0" err="1"/>
              <a:t>ut</a:t>
            </a:r>
            <a:r>
              <a:rPr lang="en-US" dirty="0"/>
              <a:t> </a:t>
            </a:r>
            <a:r>
              <a:rPr lang="en-US" dirty="0" err="1"/>
              <a:t>sed</a:t>
            </a:r>
            <a:r>
              <a:rPr lang="en-US" dirty="0"/>
              <a:t> </a:t>
            </a:r>
            <a:r>
              <a:rPr lang="en-US" dirty="0" err="1"/>
              <a:t>utinam</a:t>
            </a:r>
            <a:r>
              <a:rPr lang="en-US" dirty="0"/>
              <a:t> oblique </a:t>
            </a:r>
            <a:r>
              <a:rPr lang="en-US" dirty="0" err="1"/>
              <a:t>ocurreret</a:t>
            </a:r>
            <a:r>
              <a:rPr lang="en-US" dirty="0"/>
              <a:t>, </a:t>
            </a:r>
            <a:r>
              <a:rPr lang="en-US" dirty="0" err="1"/>
              <a:t>velit</a:t>
            </a:r>
            <a:r>
              <a:rPr lang="en-US" dirty="0"/>
              <a:t> </a:t>
            </a:r>
            <a:r>
              <a:rPr lang="en-US" dirty="0" err="1"/>
              <a:t>postea</a:t>
            </a:r>
            <a:r>
              <a:rPr lang="en-US" dirty="0"/>
              <a:t> </a:t>
            </a:r>
            <a:r>
              <a:rPr lang="en-US" dirty="0" err="1"/>
              <a:t>laboramus</a:t>
            </a:r>
            <a:r>
              <a:rPr lang="en-US" dirty="0"/>
              <a:t> in vis, pro </a:t>
            </a:r>
            <a:r>
              <a:rPr lang="en-US" dirty="0" err="1"/>
              <a:t>ei</a:t>
            </a:r>
            <a:r>
              <a:rPr lang="en-US" dirty="0"/>
              <a:t> </a:t>
            </a:r>
            <a:r>
              <a:rPr lang="en-US" dirty="0" err="1"/>
              <a:t>doctus</a:t>
            </a:r>
            <a:r>
              <a:rPr lang="en-US" dirty="0"/>
              <a:t> </a:t>
            </a:r>
            <a:r>
              <a:rPr lang="en-US" dirty="0" err="1"/>
              <a:t>nostrud</a:t>
            </a:r>
            <a:r>
              <a:rPr lang="en-US" dirty="0"/>
              <a:t> </a:t>
            </a:r>
            <a:r>
              <a:rPr lang="en-US" dirty="0" err="1"/>
              <a:t>concludaturque</a:t>
            </a:r>
            <a:r>
              <a:rPr lang="en-US" dirty="0"/>
              <a:t>.</a:t>
            </a:r>
          </a:p>
          <a:p>
            <a:pPr lvl="2"/>
            <a:r>
              <a:rPr lang="en-US" dirty="0"/>
              <a:t>Lorem ipsum dolor sit </a:t>
            </a:r>
            <a:r>
              <a:rPr lang="en-US" dirty="0" err="1"/>
              <a:t>amet</a:t>
            </a:r>
            <a:r>
              <a:rPr lang="en-US" dirty="0"/>
              <a:t>, </a:t>
            </a:r>
            <a:r>
              <a:rPr lang="en-US" dirty="0" err="1"/>
              <a:t>ut</a:t>
            </a:r>
            <a:r>
              <a:rPr lang="en-US" dirty="0"/>
              <a:t> </a:t>
            </a:r>
            <a:r>
              <a:rPr lang="en-US" dirty="0" err="1"/>
              <a:t>sed</a:t>
            </a:r>
            <a:r>
              <a:rPr lang="en-US" dirty="0"/>
              <a:t> </a:t>
            </a:r>
            <a:r>
              <a:rPr lang="en-US" dirty="0" err="1"/>
              <a:t>utinam</a:t>
            </a:r>
            <a:r>
              <a:rPr lang="en-US" dirty="0"/>
              <a:t> oblique </a:t>
            </a:r>
            <a:r>
              <a:rPr lang="en-US" dirty="0" err="1"/>
              <a:t>ocurreret</a:t>
            </a:r>
            <a:r>
              <a:rPr lang="en-US" dirty="0"/>
              <a:t>, </a:t>
            </a:r>
            <a:r>
              <a:rPr lang="en-US" dirty="0" err="1"/>
              <a:t>velit</a:t>
            </a:r>
            <a:r>
              <a:rPr lang="en-US" dirty="0"/>
              <a:t> </a:t>
            </a:r>
            <a:r>
              <a:rPr lang="en-US" dirty="0" err="1"/>
              <a:t>postea</a:t>
            </a:r>
            <a:r>
              <a:rPr lang="en-US" dirty="0"/>
              <a:t> </a:t>
            </a:r>
            <a:r>
              <a:rPr lang="en-US" dirty="0" err="1"/>
              <a:t>laboramus</a:t>
            </a:r>
            <a:r>
              <a:rPr lang="en-US" dirty="0"/>
              <a:t> in vis, pro </a:t>
            </a:r>
            <a:r>
              <a:rPr lang="en-US" dirty="0" err="1"/>
              <a:t>ei</a:t>
            </a:r>
            <a:r>
              <a:rPr lang="en-US" dirty="0"/>
              <a:t> </a:t>
            </a:r>
            <a:r>
              <a:rPr lang="en-US" dirty="0" err="1"/>
              <a:t>doctus</a:t>
            </a:r>
            <a:r>
              <a:rPr lang="en-US" dirty="0"/>
              <a:t> </a:t>
            </a:r>
            <a:r>
              <a:rPr lang="en-US" dirty="0" err="1"/>
              <a:t>nostrud</a:t>
            </a:r>
            <a:r>
              <a:rPr lang="en-US" dirty="0"/>
              <a:t> </a:t>
            </a:r>
            <a:r>
              <a:rPr lang="en-US" dirty="0" err="1"/>
              <a:t>concludaturque</a:t>
            </a:r>
            <a:r>
              <a:rPr lang="en-US" dirty="0"/>
              <a:t>.</a:t>
            </a:r>
          </a:p>
          <a:p>
            <a:pPr lvl="3"/>
            <a:r>
              <a:rPr lang="en-US" dirty="0"/>
              <a:t>Lorem ipsum dolor sit </a:t>
            </a:r>
            <a:r>
              <a:rPr lang="en-US" dirty="0" err="1"/>
              <a:t>amet</a:t>
            </a:r>
            <a:r>
              <a:rPr lang="en-US" dirty="0"/>
              <a:t>, </a:t>
            </a:r>
            <a:r>
              <a:rPr lang="en-US" dirty="0" err="1"/>
              <a:t>ut</a:t>
            </a:r>
            <a:r>
              <a:rPr lang="en-US" dirty="0"/>
              <a:t> </a:t>
            </a:r>
            <a:r>
              <a:rPr lang="en-US" dirty="0" err="1"/>
              <a:t>sed</a:t>
            </a:r>
            <a:r>
              <a:rPr lang="en-US" dirty="0"/>
              <a:t> </a:t>
            </a:r>
            <a:r>
              <a:rPr lang="en-US" dirty="0" err="1"/>
              <a:t>utinam</a:t>
            </a:r>
            <a:r>
              <a:rPr lang="en-US" dirty="0"/>
              <a:t> oblique </a:t>
            </a:r>
            <a:r>
              <a:rPr lang="en-US" dirty="0" err="1"/>
              <a:t>ocurreret</a:t>
            </a:r>
            <a:r>
              <a:rPr lang="en-US" dirty="0"/>
              <a:t>, </a:t>
            </a:r>
            <a:r>
              <a:rPr lang="en-US" dirty="0" err="1"/>
              <a:t>velit</a:t>
            </a:r>
            <a:r>
              <a:rPr lang="en-US" dirty="0"/>
              <a:t> </a:t>
            </a:r>
            <a:r>
              <a:rPr lang="en-US" dirty="0" err="1"/>
              <a:t>postea</a:t>
            </a:r>
            <a:r>
              <a:rPr lang="en-US" dirty="0"/>
              <a:t> </a:t>
            </a:r>
            <a:r>
              <a:rPr lang="en-US" dirty="0" err="1"/>
              <a:t>laboramus</a:t>
            </a:r>
            <a:r>
              <a:rPr lang="en-US" dirty="0"/>
              <a:t> in vis, pro </a:t>
            </a:r>
            <a:r>
              <a:rPr lang="en-US" dirty="0" err="1"/>
              <a:t>ei</a:t>
            </a:r>
            <a:r>
              <a:rPr lang="en-US" dirty="0"/>
              <a:t> </a:t>
            </a:r>
            <a:r>
              <a:rPr lang="en-US" dirty="0" err="1"/>
              <a:t>doctus</a:t>
            </a:r>
            <a:r>
              <a:rPr lang="en-US" dirty="0"/>
              <a:t> </a:t>
            </a:r>
            <a:r>
              <a:rPr lang="en-US" dirty="0" err="1"/>
              <a:t>nostrud</a:t>
            </a:r>
            <a:r>
              <a:rPr lang="en-US" dirty="0"/>
              <a:t> </a:t>
            </a:r>
            <a:r>
              <a:rPr lang="en-US" dirty="0" err="1"/>
              <a:t>concludaturque</a:t>
            </a:r>
            <a:r>
              <a:rPr lang="en-US" dirty="0"/>
              <a:t>. </a:t>
            </a:r>
          </a:p>
          <a:p>
            <a:pPr lvl="4"/>
            <a:r>
              <a:rPr lang="en-US" dirty="0"/>
              <a:t>Lorem ipsum dolor sit </a:t>
            </a:r>
            <a:r>
              <a:rPr lang="en-US" dirty="0" err="1"/>
              <a:t>amet</a:t>
            </a:r>
            <a:r>
              <a:rPr lang="en-US" dirty="0"/>
              <a:t>, </a:t>
            </a:r>
            <a:r>
              <a:rPr lang="en-US" dirty="0" err="1"/>
              <a:t>ut</a:t>
            </a:r>
            <a:r>
              <a:rPr lang="en-US" dirty="0"/>
              <a:t> </a:t>
            </a:r>
            <a:r>
              <a:rPr lang="en-US" dirty="0" err="1"/>
              <a:t>sed</a:t>
            </a:r>
            <a:r>
              <a:rPr lang="en-US" dirty="0"/>
              <a:t> </a:t>
            </a:r>
            <a:r>
              <a:rPr lang="en-US" dirty="0" err="1"/>
              <a:t>utinam</a:t>
            </a:r>
            <a:r>
              <a:rPr lang="en-US" dirty="0"/>
              <a:t> oblique </a:t>
            </a:r>
            <a:r>
              <a:rPr lang="en-US" dirty="0" err="1"/>
              <a:t>ocurreret</a:t>
            </a:r>
            <a:r>
              <a:rPr lang="en-US" dirty="0"/>
              <a:t>, </a:t>
            </a:r>
            <a:r>
              <a:rPr lang="en-US" dirty="0" err="1"/>
              <a:t>velit</a:t>
            </a:r>
            <a:r>
              <a:rPr lang="en-US" dirty="0"/>
              <a:t> </a:t>
            </a:r>
            <a:r>
              <a:rPr lang="en-US" dirty="0" err="1"/>
              <a:t>postea</a:t>
            </a:r>
            <a:r>
              <a:rPr lang="en-US" dirty="0"/>
              <a:t> </a:t>
            </a:r>
            <a:r>
              <a:rPr lang="en-US" dirty="0" err="1"/>
              <a:t>laboramus</a:t>
            </a:r>
            <a:r>
              <a:rPr lang="en-US" dirty="0"/>
              <a:t> in vis, pro </a:t>
            </a:r>
            <a:r>
              <a:rPr lang="en-US" dirty="0" err="1"/>
              <a:t>ei</a:t>
            </a:r>
            <a:r>
              <a:rPr lang="en-US" dirty="0"/>
              <a:t> </a:t>
            </a:r>
            <a:r>
              <a:rPr lang="en-US" dirty="0" err="1"/>
              <a:t>doctus</a:t>
            </a:r>
            <a:r>
              <a:rPr lang="en-US" dirty="0"/>
              <a:t> </a:t>
            </a:r>
            <a:r>
              <a:rPr lang="en-US" dirty="0" err="1"/>
              <a:t>nostrud</a:t>
            </a:r>
            <a:r>
              <a:rPr lang="en-US" dirty="0"/>
              <a:t> </a:t>
            </a:r>
            <a:r>
              <a:rPr lang="en-US" dirty="0" err="1"/>
              <a:t>concludaturque</a:t>
            </a:r>
            <a:r>
              <a:rPr lang="en-US" dirty="0"/>
              <a:t>.</a:t>
            </a:r>
            <a:endParaRPr lang="lt-LT" dirty="0"/>
          </a:p>
        </p:txBody>
      </p:sp>
      <p:sp>
        <p:nvSpPr>
          <p:cNvPr id="9" name="Rectangle 8"/>
          <p:cNvSpPr/>
          <p:nvPr/>
        </p:nvSpPr>
        <p:spPr>
          <a:xfrm>
            <a:off x="0" y="6309320"/>
            <a:ext cx="12192000" cy="548680"/>
          </a:xfrm>
          <a:prstGeom prst="rect">
            <a:avLst/>
          </a:prstGeom>
          <a:solidFill>
            <a:srgbClr val="003C5A"/>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latin typeface="Arial" panose="020B0604020202020204" pitchFamily="34" charset="0"/>
            </a:endParaRPr>
          </a:p>
        </p:txBody>
      </p:sp>
      <p:sp>
        <p:nvSpPr>
          <p:cNvPr id="11" name="Slide Number Placeholder 8"/>
          <p:cNvSpPr>
            <a:spLocks noGrp="1"/>
          </p:cNvSpPr>
          <p:nvPr>
            <p:ph type="sldNum" sz="quarter" idx="4"/>
          </p:nvPr>
        </p:nvSpPr>
        <p:spPr>
          <a:xfrm>
            <a:off x="11568609" y="6401097"/>
            <a:ext cx="432047" cy="365125"/>
          </a:xfrm>
          <a:prstGeom prst="rect">
            <a:avLst/>
          </a:prstGeom>
        </p:spPr>
        <p:txBody>
          <a:bodyPr vert="horz" lIns="91440" tIns="45720" rIns="91440" bIns="45720" rtlCol="0" anchor="ctr"/>
          <a:lstStyle>
            <a:lvl1pPr algn="r">
              <a:defRPr sz="1000">
                <a:solidFill>
                  <a:schemeClr val="bg1"/>
                </a:solidFill>
                <a:latin typeface="Arial" panose="020B0604020202020204" pitchFamily="34" charset="0"/>
                <a:cs typeface="Arial" panose="020B0604020202020204" pitchFamily="34" charset="0"/>
              </a:defRPr>
            </a:lvl1pPr>
          </a:lstStyle>
          <a:p>
            <a:fld id="{969250E5-BC62-4C06-AE99-7A497F3ADADC}" type="slidenum">
              <a:rPr lang="en-US" smtClean="0"/>
              <a:t>‹#›</a:t>
            </a:fld>
            <a:endParaRPr lang="en-US"/>
          </a:p>
        </p:txBody>
      </p:sp>
      <p:pic>
        <p:nvPicPr>
          <p:cNvPr id="12" name="Pictur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5360" y="6445543"/>
            <a:ext cx="792000" cy="241560"/>
          </a:xfrm>
          <a:prstGeom prst="rect">
            <a:avLst/>
          </a:prstGeom>
        </p:spPr>
      </p:pic>
      <p:sp>
        <p:nvSpPr>
          <p:cNvPr id="14" name="Rectangle 13"/>
          <p:cNvSpPr/>
          <p:nvPr/>
        </p:nvSpPr>
        <p:spPr>
          <a:xfrm>
            <a:off x="623392" y="1290368"/>
            <a:ext cx="453600" cy="50400"/>
          </a:xfrm>
          <a:prstGeom prst="rect">
            <a:avLst/>
          </a:prstGeom>
          <a:solidFill>
            <a:srgbClr val="B4BDC2"/>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latin typeface="Arial" panose="020B0604020202020204" pitchFamily="34" charset="0"/>
            </a:endParaRPr>
          </a:p>
        </p:txBody>
      </p:sp>
    </p:spTree>
    <p:extLst>
      <p:ext uri="{BB962C8B-B14F-4D97-AF65-F5344CB8AC3E}">
        <p14:creationId xmlns:p14="http://schemas.microsoft.com/office/powerpoint/2010/main" val="107482016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Title &amp; Subtitle only">
    <p:bg>
      <p:bgPr>
        <a:solidFill>
          <a:schemeClr val="bg1"/>
        </a:solidFill>
        <a:effectLst/>
      </p:bgPr>
    </p:bg>
    <p:spTree>
      <p:nvGrpSpPr>
        <p:cNvPr id="1" name=""/>
        <p:cNvGrpSpPr/>
        <p:nvPr/>
      </p:nvGrpSpPr>
      <p:grpSpPr>
        <a:xfrm>
          <a:off x="0" y="0"/>
          <a:ext cx="0" cy="0"/>
          <a:chOff x="0" y="0"/>
          <a:chExt cx="0" cy="0"/>
        </a:xfrm>
      </p:grpSpPr>
      <p:sp>
        <p:nvSpPr>
          <p:cNvPr id="3" name="Text Placeholder 2"/>
          <p:cNvSpPr>
            <a:spLocks noGrp="1"/>
          </p:cNvSpPr>
          <p:nvPr>
            <p:ph type="body" sz="quarter" idx="11" hasCustomPrompt="1"/>
          </p:nvPr>
        </p:nvSpPr>
        <p:spPr>
          <a:xfrm>
            <a:off x="516000" y="706480"/>
            <a:ext cx="11160000" cy="509629"/>
          </a:xfrm>
        </p:spPr>
        <p:txBody>
          <a:bodyPr anchor="ctr">
            <a:normAutofit/>
          </a:bodyPr>
          <a:lstStyle>
            <a:lvl1pPr marL="0" indent="0">
              <a:buNone/>
              <a:defRPr sz="2200">
                <a:solidFill>
                  <a:srgbClr val="00405A"/>
                </a:solidFill>
              </a:defRPr>
            </a:lvl1pPr>
            <a:lvl2pPr marL="266700" indent="0">
              <a:buNone/>
              <a:defRPr/>
            </a:lvl2pPr>
            <a:lvl3pPr marL="533400" indent="0">
              <a:buNone/>
              <a:defRPr/>
            </a:lvl3pPr>
            <a:lvl4pPr marL="809625" indent="0">
              <a:buNone/>
              <a:defRPr/>
            </a:lvl4pPr>
            <a:lvl5pPr marL="1077912" indent="0">
              <a:buNone/>
              <a:defRPr/>
            </a:lvl5pPr>
          </a:lstStyle>
          <a:p>
            <a:pPr lvl="0"/>
            <a:r>
              <a:rPr lang="en-US" dirty="0"/>
              <a:t>Slide </a:t>
            </a:r>
            <a:r>
              <a:rPr lang="en-US" dirty="0" err="1"/>
              <a:t>Subheadline</a:t>
            </a:r>
            <a:r>
              <a:rPr lang="en-US" dirty="0"/>
              <a:t> Moderate Length</a:t>
            </a:r>
          </a:p>
        </p:txBody>
      </p:sp>
      <p:sp>
        <p:nvSpPr>
          <p:cNvPr id="17" name="Title Placeholder 1"/>
          <p:cNvSpPr>
            <a:spLocks noGrp="1"/>
          </p:cNvSpPr>
          <p:nvPr>
            <p:ph type="title" hasCustomPrompt="1"/>
          </p:nvPr>
        </p:nvSpPr>
        <p:spPr>
          <a:xfrm>
            <a:off x="516000" y="188640"/>
            <a:ext cx="11160000" cy="692696"/>
          </a:xfrm>
          <a:prstGeom prst="rect">
            <a:avLst/>
          </a:prstGeom>
        </p:spPr>
        <p:txBody>
          <a:bodyPr vert="horz" lIns="91440" tIns="45720" rIns="91440" bIns="45720" rtlCol="0" anchor="ctr">
            <a:normAutofit/>
          </a:bodyPr>
          <a:lstStyle>
            <a:lvl1pPr>
              <a:defRPr>
                <a:solidFill>
                  <a:srgbClr val="00405A"/>
                </a:solidFill>
              </a:defRPr>
            </a:lvl1pPr>
          </a:lstStyle>
          <a:p>
            <a:r>
              <a:rPr lang="en-US" dirty="0"/>
              <a:t>Slide Headline Moderate Length</a:t>
            </a:r>
            <a:endParaRPr lang="lt-LT" dirty="0"/>
          </a:p>
        </p:txBody>
      </p:sp>
      <p:sp>
        <p:nvSpPr>
          <p:cNvPr id="9" name="Rectangle 8"/>
          <p:cNvSpPr/>
          <p:nvPr/>
        </p:nvSpPr>
        <p:spPr>
          <a:xfrm>
            <a:off x="0" y="6309320"/>
            <a:ext cx="12192000" cy="548680"/>
          </a:xfrm>
          <a:prstGeom prst="rect">
            <a:avLst/>
          </a:prstGeom>
          <a:solidFill>
            <a:srgbClr val="003C5A"/>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latin typeface="Arial" panose="020B0604020202020204" pitchFamily="34" charset="0"/>
            </a:endParaRPr>
          </a:p>
        </p:txBody>
      </p:sp>
      <p:sp>
        <p:nvSpPr>
          <p:cNvPr id="11" name="Slide Number Placeholder 8"/>
          <p:cNvSpPr>
            <a:spLocks noGrp="1"/>
          </p:cNvSpPr>
          <p:nvPr>
            <p:ph type="sldNum" sz="quarter" idx="4"/>
          </p:nvPr>
        </p:nvSpPr>
        <p:spPr>
          <a:xfrm>
            <a:off x="11568609" y="6401097"/>
            <a:ext cx="432047" cy="365125"/>
          </a:xfrm>
          <a:prstGeom prst="rect">
            <a:avLst/>
          </a:prstGeom>
        </p:spPr>
        <p:txBody>
          <a:bodyPr vert="horz" lIns="91440" tIns="45720" rIns="91440" bIns="45720" rtlCol="0" anchor="ctr"/>
          <a:lstStyle>
            <a:lvl1pPr algn="r">
              <a:defRPr sz="1000">
                <a:solidFill>
                  <a:schemeClr val="bg1"/>
                </a:solidFill>
                <a:latin typeface="Arial" panose="020B0604020202020204" pitchFamily="34" charset="0"/>
                <a:cs typeface="Arial" panose="020B0604020202020204" pitchFamily="34" charset="0"/>
              </a:defRPr>
            </a:lvl1pPr>
          </a:lstStyle>
          <a:p>
            <a:fld id="{969250E5-BC62-4C06-AE99-7A497F3ADADC}" type="slidenum">
              <a:rPr lang="en-US" smtClean="0"/>
              <a:t>‹#›</a:t>
            </a:fld>
            <a:endParaRPr lang="en-US"/>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5360" y="6445543"/>
            <a:ext cx="792000" cy="241560"/>
          </a:xfrm>
          <a:prstGeom prst="rect">
            <a:avLst/>
          </a:prstGeom>
        </p:spPr>
      </p:pic>
      <p:sp>
        <p:nvSpPr>
          <p:cNvPr id="10" name="Rectangle 9"/>
          <p:cNvSpPr/>
          <p:nvPr/>
        </p:nvSpPr>
        <p:spPr>
          <a:xfrm>
            <a:off x="623392" y="1290368"/>
            <a:ext cx="453600" cy="50400"/>
          </a:xfrm>
          <a:prstGeom prst="rect">
            <a:avLst/>
          </a:prstGeom>
          <a:solidFill>
            <a:srgbClr val="B4BDC2"/>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latin typeface="Arial" panose="020B0604020202020204" pitchFamily="34" charset="0"/>
            </a:endParaRPr>
          </a:p>
        </p:txBody>
      </p:sp>
    </p:spTree>
    <p:extLst>
      <p:ext uri="{BB962C8B-B14F-4D97-AF65-F5344CB8AC3E}">
        <p14:creationId xmlns:p14="http://schemas.microsoft.com/office/powerpoint/2010/main" val="158203141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itle &amp; Content LEFT">
    <p:bg>
      <p:bgPr>
        <a:solidFill>
          <a:schemeClr val="bg1"/>
        </a:solidFill>
        <a:effectLst/>
      </p:bgPr>
    </p:bg>
    <p:spTree>
      <p:nvGrpSpPr>
        <p:cNvPr id="1" name=""/>
        <p:cNvGrpSpPr/>
        <p:nvPr/>
      </p:nvGrpSpPr>
      <p:grpSpPr>
        <a:xfrm>
          <a:off x="0" y="0"/>
          <a:ext cx="0" cy="0"/>
          <a:chOff x="0" y="0"/>
          <a:chExt cx="0" cy="0"/>
        </a:xfrm>
      </p:grpSpPr>
      <p:sp>
        <p:nvSpPr>
          <p:cNvPr id="6" name="Title Placeholder 1"/>
          <p:cNvSpPr>
            <a:spLocks noGrp="1"/>
          </p:cNvSpPr>
          <p:nvPr>
            <p:ph type="title" hasCustomPrompt="1"/>
          </p:nvPr>
        </p:nvSpPr>
        <p:spPr>
          <a:xfrm>
            <a:off x="516000" y="188640"/>
            <a:ext cx="5075944" cy="692696"/>
          </a:xfrm>
          <a:prstGeom prst="rect">
            <a:avLst/>
          </a:prstGeom>
        </p:spPr>
        <p:txBody>
          <a:bodyPr vert="horz" lIns="91440" tIns="45720" rIns="91440" bIns="45720" rtlCol="0" anchor="ctr">
            <a:normAutofit/>
          </a:bodyPr>
          <a:lstStyle/>
          <a:p>
            <a:r>
              <a:rPr lang="en-US" dirty="0"/>
              <a:t>Slide Headline</a:t>
            </a:r>
            <a:endParaRPr lang="lt-LT" dirty="0"/>
          </a:p>
        </p:txBody>
      </p:sp>
      <p:sp>
        <p:nvSpPr>
          <p:cNvPr id="11" name="Content Placeholder 10"/>
          <p:cNvSpPr>
            <a:spLocks noGrp="1"/>
          </p:cNvSpPr>
          <p:nvPr>
            <p:ph sz="quarter" idx="10" hasCustomPrompt="1"/>
          </p:nvPr>
        </p:nvSpPr>
        <p:spPr>
          <a:xfrm>
            <a:off x="516000" y="1196752"/>
            <a:ext cx="5075944" cy="4824536"/>
          </a:xfrm>
        </p:spPr>
        <p:txBody>
          <a:bodyPr/>
          <a:lstStyle>
            <a:lvl1pPr>
              <a:spcAft>
                <a:spcPts val="1200"/>
              </a:spcAft>
              <a:buSzPct val="110000"/>
              <a:defRPr sz="2000"/>
            </a:lvl1pPr>
            <a:lvl2pPr marL="534988" indent="-268288">
              <a:spcAft>
                <a:spcPts val="1200"/>
              </a:spcAft>
              <a:buSzPct val="130000"/>
              <a:buFont typeface="Arial" panose="020B0604020202020204" pitchFamily="34" charset="0"/>
              <a:buChar char="-"/>
              <a:defRPr sz="1800"/>
            </a:lvl2pPr>
            <a:lvl3pPr marL="801688" indent="-268288">
              <a:spcAft>
                <a:spcPts val="1200"/>
              </a:spcAft>
              <a:buSzPct val="130000"/>
              <a:buFont typeface="Arial" panose="020B0604020202020204" pitchFamily="34" charset="0"/>
              <a:buChar char="-"/>
              <a:defRPr sz="1600"/>
            </a:lvl3pPr>
            <a:lvl4pPr marL="1077913" indent="-268288">
              <a:spcAft>
                <a:spcPts val="1200"/>
              </a:spcAft>
              <a:buSzPct val="130000"/>
              <a:buFont typeface="Arial" panose="020B0604020202020204" pitchFamily="34" charset="0"/>
              <a:buChar char="-"/>
              <a:defRPr/>
            </a:lvl4pPr>
            <a:lvl5pPr marL="1346200" indent="-268288">
              <a:spcAft>
                <a:spcPts val="1200"/>
              </a:spcAft>
              <a:buSzPct val="130000"/>
              <a:buFont typeface="Arial" panose="020B0604020202020204" pitchFamily="34" charset="0"/>
              <a:buChar char="-"/>
              <a:defRPr/>
            </a:lvl5pPr>
          </a:lstStyle>
          <a:p>
            <a:pPr lvl="0"/>
            <a:r>
              <a:rPr lang="en-US" dirty="0"/>
              <a:t>Lorem ipsum dolor sit </a:t>
            </a:r>
            <a:r>
              <a:rPr lang="en-US" dirty="0" err="1"/>
              <a:t>amet</a:t>
            </a:r>
            <a:r>
              <a:rPr lang="en-US" dirty="0"/>
              <a:t>, </a:t>
            </a:r>
            <a:r>
              <a:rPr lang="en-US" dirty="0" err="1"/>
              <a:t>ut</a:t>
            </a:r>
            <a:r>
              <a:rPr lang="en-US" dirty="0"/>
              <a:t> </a:t>
            </a:r>
            <a:r>
              <a:rPr lang="en-US" dirty="0" err="1"/>
              <a:t>sed</a:t>
            </a:r>
            <a:r>
              <a:rPr lang="en-US" dirty="0"/>
              <a:t> </a:t>
            </a:r>
            <a:r>
              <a:rPr lang="en-US" dirty="0" err="1"/>
              <a:t>utinam</a:t>
            </a:r>
            <a:r>
              <a:rPr lang="en-US" dirty="0"/>
              <a:t> oblique </a:t>
            </a:r>
            <a:r>
              <a:rPr lang="en-US" dirty="0" err="1"/>
              <a:t>ocurreret</a:t>
            </a:r>
            <a:r>
              <a:rPr lang="en-US" dirty="0"/>
              <a:t>, </a:t>
            </a:r>
            <a:r>
              <a:rPr lang="en-US" dirty="0" err="1"/>
              <a:t>velit</a:t>
            </a:r>
            <a:r>
              <a:rPr lang="en-US" dirty="0"/>
              <a:t> </a:t>
            </a:r>
            <a:r>
              <a:rPr lang="en-US" dirty="0" err="1"/>
              <a:t>postea</a:t>
            </a:r>
            <a:r>
              <a:rPr lang="en-US" dirty="0"/>
              <a:t> </a:t>
            </a:r>
            <a:r>
              <a:rPr lang="en-US" dirty="0" err="1"/>
              <a:t>laboramus</a:t>
            </a:r>
            <a:r>
              <a:rPr lang="en-US" dirty="0"/>
              <a:t> in vis, pro </a:t>
            </a:r>
            <a:r>
              <a:rPr lang="en-US" dirty="0" err="1"/>
              <a:t>ei</a:t>
            </a:r>
            <a:r>
              <a:rPr lang="en-US" dirty="0"/>
              <a:t> </a:t>
            </a:r>
            <a:r>
              <a:rPr lang="en-US" dirty="0" err="1"/>
              <a:t>doctus</a:t>
            </a:r>
            <a:r>
              <a:rPr lang="en-US" dirty="0"/>
              <a:t> </a:t>
            </a:r>
            <a:r>
              <a:rPr lang="en-US" dirty="0" err="1"/>
              <a:t>nostrud</a:t>
            </a:r>
            <a:r>
              <a:rPr lang="en-US" dirty="0"/>
              <a:t> </a:t>
            </a:r>
            <a:r>
              <a:rPr lang="en-US" dirty="0" err="1"/>
              <a:t>concludaturque</a:t>
            </a:r>
            <a:endParaRPr lang="en-US" dirty="0"/>
          </a:p>
          <a:p>
            <a:pPr lvl="1"/>
            <a:r>
              <a:rPr lang="en-US" dirty="0"/>
              <a:t>Lorem ipsum dolor sit </a:t>
            </a:r>
            <a:r>
              <a:rPr lang="en-US" dirty="0" err="1"/>
              <a:t>amet</a:t>
            </a:r>
            <a:r>
              <a:rPr lang="en-US" dirty="0"/>
              <a:t>, </a:t>
            </a:r>
            <a:r>
              <a:rPr lang="en-US" dirty="0" err="1"/>
              <a:t>ut</a:t>
            </a:r>
            <a:r>
              <a:rPr lang="en-US" dirty="0"/>
              <a:t> </a:t>
            </a:r>
            <a:r>
              <a:rPr lang="en-US" dirty="0" err="1"/>
              <a:t>sed</a:t>
            </a:r>
            <a:r>
              <a:rPr lang="en-US" dirty="0"/>
              <a:t> </a:t>
            </a:r>
            <a:r>
              <a:rPr lang="en-US" dirty="0" err="1"/>
              <a:t>utinam</a:t>
            </a:r>
            <a:r>
              <a:rPr lang="en-US" dirty="0"/>
              <a:t> oblique </a:t>
            </a:r>
            <a:r>
              <a:rPr lang="en-US" dirty="0" err="1"/>
              <a:t>ocurreret</a:t>
            </a:r>
            <a:r>
              <a:rPr lang="en-US" dirty="0"/>
              <a:t>, </a:t>
            </a:r>
            <a:r>
              <a:rPr lang="en-US" dirty="0" err="1"/>
              <a:t>velit</a:t>
            </a:r>
            <a:r>
              <a:rPr lang="en-US" dirty="0"/>
              <a:t> </a:t>
            </a:r>
            <a:r>
              <a:rPr lang="en-US" dirty="0" err="1"/>
              <a:t>postea</a:t>
            </a:r>
            <a:r>
              <a:rPr lang="en-US" dirty="0"/>
              <a:t> </a:t>
            </a:r>
            <a:r>
              <a:rPr lang="en-US" dirty="0" err="1"/>
              <a:t>laboramus</a:t>
            </a:r>
            <a:r>
              <a:rPr lang="en-US" dirty="0"/>
              <a:t> in vis, pro </a:t>
            </a:r>
            <a:r>
              <a:rPr lang="en-US" dirty="0" err="1"/>
              <a:t>ei</a:t>
            </a:r>
            <a:r>
              <a:rPr lang="en-US" dirty="0"/>
              <a:t> </a:t>
            </a:r>
            <a:r>
              <a:rPr lang="en-US" dirty="0" err="1"/>
              <a:t>doctus</a:t>
            </a:r>
            <a:r>
              <a:rPr lang="en-US" dirty="0"/>
              <a:t> </a:t>
            </a:r>
            <a:r>
              <a:rPr lang="en-US" dirty="0" err="1"/>
              <a:t>nostrud</a:t>
            </a:r>
            <a:r>
              <a:rPr lang="en-US" dirty="0"/>
              <a:t> </a:t>
            </a:r>
            <a:r>
              <a:rPr lang="en-US" dirty="0" err="1"/>
              <a:t>concludaturque</a:t>
            </a:r>
            <a:r>
              <a:rPr lang="en-US" dirty="0"/>
              <a:t>.</a:t>
            </a:r>
          </a:p>
          <a:p>
            <a:pPr lvl="2"/>
            <a:r>
              <a:rPr lang="en-US" dirty="0"/>
              <a:t>Lorem ipsum dolor sit </a:t>
            </a:r>
            <a:r>
              <a:rPr lang="en-US" dirty="0" err="1"/>
              <a:t>amet</a:t>
            </a:r>
            <a:r>
              <a:rPr lang="en-US" dirty="0"/>
              <a:t>, </a:t>
            </a:r>
            <a:r>
              <a:rPr lang="en-US" dirty="0" err="1"/>
              <a:t>ut</a:t>
            </a:r>
            <a:r>
              <a:rPr lang="en-US" dirty="0"/>
              <a:t> </a:t>
            </a:r>
            <a:r>
              <a:rPr lang="en-US" dirty="0" err="1"/>
              <a:t>sed</a:t>
            </a:r>
            <a:r>
              <a:rPr lang="en-US" dirty="0"/>
              <a:t> </a:t>
            </a:r>
            <a:r>
              <a:rPr lang="en-US" dirty="0" err="1"/>
              <a:t>utinam</a:t>
            </a:r>
            <a:r>
              <a:rPr lang="en-US" dirty="0"/>
              <a:t> oblique </a:t>
            </a:r>
            <a:r>
              <a:rPr lang="en-US" dirty="0" err="1"/>
              <a:t>ocurreret</a:t>
            </a:r>
            <a:r>
              <a:rPr lang="en-US" dirty="0"/>
              <a:t>, </a:t>
            </a:r>
            <a:r>
              <a:rPr lang="en-US" dirty="0" err="1"/>
              <a:t>velit</a:t>
            </a:r>
            <a:r>
              <a:rPr lang="en-US" dirty="0"/>
              <a:t> </a:t>
            </a:r>
            <a:r>
              <a:rPr lang="en-US" dirty="0" err="1"/>
              <a:t>postea</a:t>
            </a:r>
            <a:r>
              <a:rPr lang="en-US" dirty="0"/>
              <a:t> </a:t>
            </a:r>
            <a:r>
              <a:rPr lang="en-US" dirty="0" err="1"/>
              <a:t>laboramus</a:t>
            </a:r>
            <a:r>
              <a:rPr lang="en-US" dirty="0"/>
              <a:t> in vis, pro </a:t>
            </a:r>
            <a:r>
              <a:rPr lang="en-US" dirty="0" err="1"/>
              <a:t>ei</a:t>
            </a:r>
            <a:r>
              <a:rPr lang="en-US" dirty="0"/>
              <a:t> </a:t>
            </a:r>
            <a:r>
              <a:rPr lang="en-US" dirty="0" err="1"/>
              <a:t>doctus</a:t>
            </a:r>
            <a:r>
              <a:rPr lang="en-US" dirty="0"/>
              <a:t> </a:t>
            </a:r>
            <a:r>
              <a:rPr lang="en-US" dirty="0" err="1"/>
              <a:t>nostrud</a:t>
            </a:r>
            <a:r>
              <a:rPr lang="en-US" dirty="0"/>
              <a:t> </a:t>
            </a:r>
            <a:r>
              <a:rPr lang="en-US" dirty="0" err="1"/>
              <a:t>concludaturque</a:t>
            </a:r>
            <a:r>
              <a:rPr lang="en-US" dirty="0"/>
              <a:t>.</a:t>
            </a:r>
          </a:p>
        </p:txBody>
      </p:sp>
      <p:sp>
        <p:nvSpPr>
          <p:cNvPr id="12" name="Rectangle 11"/>
          <p:cNvSpPr/>
          <p:nvPr/>
        </p:nvSpPr>
        <p:spPr>
          <a:xfrm>
            <a:off x="0" y="6309320"/>
            <a:ext cx="12192000" cy="548680"/>
          </a:xfrm>
          <a:prstGeom prst="rect">
            <a:avLst/>
          </a:prstGeom>
          <a:solidFill>
            <a:srgbClr val="003C5A"/>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latin typeface="Arial" panose="020B0604020202020204" pitchFamily="34" charset="0"/>
            </a:endParaRPr>
          </a:p>
        </p:txBody>
      </p:sp>
      <p:sp>
        <p:nvSpPr>
          <p:cNvPr id="15" name="Slide Number Placeholder 8"/>
          <p:cNvSpPr>
            <a:spLocks noGrp="1"/>
          </p:cNvSpPr>
          <p:nvPr>
            <p:ph type="sldNum" sz="quarter" idx="4"/>
          </p:nvPr>
        </p:nvSpPr>
        <p:spPr>
          <a:xfrm>
            <a:off x="11568609" y="6401097"/>
            <a:ext cx="432047" cy="365125"/>
          </a:xfrm>
          <a:prstGeom prst="rect">
            <a:avLst/>
          </a:prstGeom>
        </p:spPr>
        <p:txBody>
          <a:bodyPr vert="horz" lIns="91440" tIns="45720" rIns="91440" bIns="45720" rtlCol="0" anchor="ctr"/>
          <a:lstStyle>
            <a:lvl1pPr algn="r">
              <a:defRPr sz="1000">
                <a:solidFill>
                  <a:schemeClr val="bg1"/>
                </a:solidFill>
                <a:latin typeface="Arial" panose="020B0604020202020204" pitchFamily="34" charset="0"/>
                <a:cs typeface="Arial" panose="020B0604020202020204" pitchFamily="34" charset="0"/>
              </a:defRPr>
            </a:lvl1pPr>
          </a:lstStyle>
          <a:p>
            <a:fld id="{969250E5-BC62-4C06-AE99-7A497F3ADADC}" type="slidenum">
              <a:rPr lang="en-US" smtClean="0"/>
              <a:t>‹#›</a:t>
            </a:fld>
            <a:endParaRPr lang="en-US"/>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5360" y="6445543"/>
            <a:ext cx="792000" cy="241560"/>
          </a:xfrm>
          <a:prstGeom prst="rect">
            <a:avLst/>
          </a:prstGeom>
        </p:spPr>
      </p:pic>
      <p:sp>
        <p:nvSpPr>
          <p:cNvPr id="9" name="Rectangle 8"/>
          <p:cNvSpPr/>
          <p:nvPr/>
        </p:nvSpPr>
        <p:spPr>
          <a:xfrm>
            <a:off x="623392" y="914399"/>
            <a:ext cx="453600" cy="50400"/>
          </a:xfrm>
          <a:prstGeom prst="rect">
            <a:avLst/>
          </a:prstGeom>
          <a:solidFill>
            <a:srgbClr val="B4BDC2"/>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latin typeface="Arial" panose="020B0604020202020204" pitchFamily="34" charset="0"/>
            </a:endParaRPr>
          </a:p>
        </p:txBody>
      </p:sp>
    </p:spTree>
    <p:extLst>
      <p:ext uri="{BB962C8B-B14F-4D97-AF65-F5344CB8AC3E}">
        <p14:creationId xmlns:p14="http://schemas.microsoft.com/office/powerpoint/2010/main" val="42090066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itle &amp; Content RIGHT">
    <p:bg>
      <p:bgPr>
        <a:solidFill>
          <a:schemeClr val="bg1"/>
        </a:solidFill>
        <a:effectLst/>
      </p:bgPr>
    </p:bg>
    <p:spTree>
      <p:nvGrpSpPr>
        <p:cNvPr id="1" name=""/>
        <p:cNvGrpSpPr/>
        <p:nvPr/>
      </p:nvGrpSpPr>
      <p:grpSpPr>
        <a:xfrm>
          <a:off x="0" y="0"/>
          <a:ext cx="0" cy="0"/>
          <a:chOff x="0" y="0"/>
          <a:chExt cx="0" cy="0"/>
        </a:xfrm>
      </p:grpSpPr>
      <p:sp>
        <p:nvSpPr>
          <p:cNvPr id="6" name="Title Placeholder 1"/>
          <p:cNvSpPr>
            <a:spLocks noGrp="1"/>
          </p:cNvSpPr>
          <p:nvPr>
            <p:ph type="title" hasCustomPrompt="1"/>
          </p:nvPr>
        </p:nvSpPr>
        <p:spPr>
          <a:xfrm>
            <a:off x="6600056" y="188640"/>
            <a:ext cx="5075944" cy="692696"/>
          </a:xfrm>
          <a:prstGeom prst="rect">
            <a:avLst/>
          </a:prstGeom>
        </p:spPr>
        <p:txBody>
          <a:bodyPr vert="horz" lIns="91440" tIns="45720" rIns="91440" bIns="45720" rtlCol="0" anchor="ctr">
            <a:normAutofit/>
          </a:bodyPr>
          <a:lstStyle/>
          <a:p>
            <a:r>
              <a:rPr lang="en-US" dirty="0"/>
              <a:t>Slide Headline</a:t>
            </a:r>
            <a:endParaRPr lang="lt-LT" dirty="0"/>
          </a:p>
        </p:txBody>
      </p:sp>
      <p:sp>
        <p:nvSpPr>
          <p:cNvPr id="11" name="Content Placeholder 10"/>
          <p:cNvSpPr>
            <a:spLocks noGrp="1"/>
          </p:cNvSpPr>
          <p:nvPr>
            <p:ph sz="quarter" idx="10" hasCustomPrompt="1"/>
          </p:nvPr>
        </p:nvSpPr>
        <p:spPr>
          <a:xfrm>
            <a:off x="6600056" y="1196752"/>
            <a:ext cx="5075944" cy="4824536"/>
          </a:xfrm>
        </p:spPr>
        <p:txBody>
          <a:bodyPr/>
          <a:lstStyle>
            <a:lvl1pPr>
              <a:spcAft>
                <a:spcPts val="1200"/>
              </a:spcAft>
              <a:buSzPct val="110000"/>
              <a:defRPr sz="2000"/>
            </a:lvl1pPr>
            <a:lvl2pPr marL="534988" indent="-268288">
              <a:spcAft>
                <a:spcPts val="1200"/>
              </a:spcAft>
              <a:buSzPct val="130000"/>
              <a:buFont typeface="Arial" panose="020B0604020202020204" pitchFamily="34" charset="0"/>
              <a:buChar char="-"/>
              <a:defRPr sz="1800"/>
            </a:lvl2pPr>
            <a:lvl3pPr marL="801688" indent="-268288">
              <a:spcAft>
                <a:spcPts val="1200"/>
              </a:spcAft>
              <a:buSzPct val="130000"/>
              <a:buFont typeface="Arial" panose="020B0604020202020204" pitchFamily="34" charset="0"/>
              <a:buChar char="-"/>
              <a:defRPr sz="1600"/>
            </a:lvl3pPr>
            <a:lvl4pPr marL="1077913" indent="-268288">
              <a:spcAft>
                <a:spcPts val="1200"/>
              </a:spcAft>
              <a:buSzPct val="130000"/>
              <a:buFont typeface="Arial" panose="020B0604020202020204" pitchFamily="34" charset="0"/>
              <a:buChar char="-"/>
              <a:defRPr/>
            </a:lvl4pPr>
            <a:lvl5pPr marL="1346200" indent="-268288">
              <a:spcAft>
                <a:spcPts val="1200"/>
              </a:spcAft>
              <a:buSzPct val="130000"/>
              <a:buFont typeface="Arial" panose="020B0604020202020204" pitchFamily="34" charset="0"/>
              <a:buChar char="-"/>
              <a:defRPr/>
            </a:lvl5pPr>
          </a:lstStyle>
          <a:p>
            <a:pPr lvl="0"/>
            <a:r>
              <a:rPr lang="en-US" dirty="0"/>
              <a:t>Lorem ipsum dolor sit </a:t>
            </a:r>
            <a:r>
              <a:rPr lang="en-US" dirty="0" err="1"/>
              <a:t>amet</a:t>
            </a:r>
            <a:r>
              <a:rPr lang="en-US" dirty="0"/>
              <a:t>, </a:t>
            </a:r>
            <a:r>
              <a:rPr lang="en-US" dirty="0" err="1"/>
              <a:t>ut</a:t>
            </a:r>
            <a:r>
              <a:rPr lang="en-US" dirty="0"/>
              <a:t> </a:t>
            </a:r>
            <a:r>
              <a:rPr lang="en-US" dirty="0" err="1"/>
              <a:t>sed</a:t>
            </a:r>
            <a:r>
              <a:rPr lang="en-US" dirty="0"/>
              <a:t> </a:t>
            </a:r>
            <a:r>
              <a:rPr lang="en-US" dirty="0" err="1"/>
              <a:t>utinam</a:t>
            </a:r>
            <a:r>
              <a:rPr lang="en-US" dirty="0"/>
              <a:t> oblique </a:t>
            </a:r>
            <a:r>
              <a:rPr lang="en-US" dirty="0" err="1"/>
              <a:t>ocurreret</a:t>
            </a:r>
            <a:r>
              <a:rPr lang="en-US" dirty="0"/>
              <a:t>, </a:t>
            </a:r>
            <a:r>
              <a:rPr lang="en-US" dirty="0" err="1"/>
              <a:t>velit</a:t>
            </a:r>
            <a:r>
              <a:rPr lang="en-US" dirty="0"/>
              <a:t> </a:t>
            </a:r>
            <a:r>
              <a:rPr lang="en-US" dirty="0" err="1"/>
              <a:t>postea</a:t>
            </a:r>
            <a:r>
              <a:rPr lang="en-US" dirty="0"/>
              <a:t> </a:t>
            </a:r>
            <a:r>
              <a:rPr lang="en-US" dirty="0" err="1"/>
              <a:t>laboramus</a:t>
            </a:r>
            <a:r>
              <a:rPr lang="en-US" dirty="0"/>
              <a:t> in vis, pro </a:t>
            </a:r>
            <a:r>
              <a:rPr lang="en-US" dirty="0" err="1"/>
              <a:t>ei</a:t>
            </a:r>
            <a:r>
              <a:rPr lang="en-US" dirty="0"/>
              <a:t> </a:t>
            </a:r>
            <a:r>
              <a:rPr lang="en-US" dirty="0" err="1"/>
              <a:t>doctus</a:t>
            </a:r>
            <a:r>
              <a:rPr lang="en-US" dirty="0"/>
              <a:t> </a:t>
            </a:r>
            <a:r>
              <a:rPr lang="en-US" dirty="0" err="1"/>
              <a:t>nostrud</a:t>
            </a:r>
            <a:r>
              <a:rPr lang="en-US" dirty="0"/>
              <a:t> </a:t>
            </a:r>
            <a:r>
              <a:rPr lang="en-US" dirty="0" err="1"/>
              <a:t>concludaturque</a:t>
            </a:r>
            <a:endParaRPr lang="en-US" dirty="0"/>
          </a:p>
          <a:p>
            <a:pPr lvl="1"/>
            <a:r>
              <a:rPr lang="en-US" dirty="0"/>
              <a:t>Lorem ipsum dolor sit </a:t>
            </a:r>
            <a:r>
              <a:rPr lang="en-US" dirty="0" err="1"/>
              <a:t>amet</a:t>
            </a:r>
            <a:r>
              <a:rPr lang="en-US" dirty="0"/>
              <a:t>, </a:t>
            </a:r>
            <a:r>
              <a:rPr lang="en-US" dirty="0" err="1"/>
              <a:t>ut</a:t>
            </a:r>
            <a:r>
              <a:rPr lang="en-US" dirty="0"/>
              <a:t> </a:t>
            </a:r>
            <a:r>
              <a:rPr lang="en-US" dirty="0" err="1"/>
              <a:t>sed</a:t>
            </a:r>
            <a:r>
              <a:rPr lang="en-US" dirty="0"/>
              <a:t> </a:t>
            </a:r>
            <a:r>
              <a:rPr lang="en-US" dirty="0" err="1"/>
              <a:t>utinam</a:t>
            </a:r>
            <a:r>
              <a:rPr lang="en-US" dirty="0"/>
              <a:t> oblique </a:t>
            </a:r>
            <a:r>
              <a:rPr lang="en-US" dirty="0" err="1"/>
              <a:t>ocurreret</a:t>
            </a:r>
            <a:r>
              <a:rPr lang="en-US" dirty="0"/>
              <a:t>, </a:t>
            </a:r>
            <a:r>
              <a:rPr lang="en-US" dirty="0" err="1"/>
              <a:t>velit</a:t>
            </a:r>
            <a:r>
              <a:rPr lang="en-US" dirty="0"/>
              <a:t> </a:t>
            </a:r>
            <a:r>
              <a:rPr lang="en-US" dirty="0" err="1"/>
              <a:t>postea</a:t>
            </a:r>
            <a:r>
              <a:rPr lang="en-US" dirty="0"/>
              <a:t> </a:t>
            </a:r>
            <a:r>
              <a:rPr lang="en-US" dirty="0" err="1"/>
              <a:t>laboramus</a:t>
            </a:r>
            <a:r>
              <a:rPr lang="en-US" dirty="0"/>
              <a:t> in vis, pro </a:t>
            </a:r>
            <a:r>
              <a:rPr lang="en-US" dirty="0" err="1"/>
              <a:t>ei</a:t>
            </a:r>
            <a:r>
              <a:rPr lang="en-US" dirty="0"/>
              <a:t> </a:t>
            </a:r>
            <a:r>
              <a:rPr lang="en-US" dirty="0" err="1"/>
              <a:t>doctus</a:t>
            </a:r>
            <a:r>
              <a:rPr lang="en-US" dirty="0"/>
              <a:t> </a:t>
            </a:r>
            <a:r>
              <a:rPr lang="en-US" dirty="0" err="1"/>
              <a:t>nostrud</a:t>
            </a:r>
            <a:r>
              <a:rPr lang="en-US" dirty="0"/>
              <a:t> </a:t>
            </a:r>
            <a:r>
              <a:rPr lang="en-US" dirty="0" err="1"/>
              <a:t>concludaturque</a:t>
            </a:r>
            <a:r>
              <a:rPr lang="en-US" dirty="0"/>
              <a:t>.</a:t>
            </a:r>
          </a:p>
          <a:p>
            <a:pPr lvl="2"/>
            <a:r>
              <a:rPr lang="en-US" dirty="0"/>
              <a:t>Lorem ipsum dolor sit </a:t>
            </a:r>
            <a:r>
              <a:rPr lang="en-US" dirty="0" err="1"/>
              <a:t>amet</a:t>
            </a:r>
            <a:r>
              <a:rPr lang="en-US" dirty="0"/>
              <a:t>, </a:t>
            </a:r>
            <a:r>
              <a:rPr lang="en-US" dirty="0" err="1"/>
              <a:t>ut</a:t>
            </a:r>
            <a:r>
              <a:rPr lang="en-US" dirty="0"/>
              <a:t> </a:t>
            </a:r>
            <a:r>
              <a:rPr lang="en-US" dirty="0" err="1"/>
              <a:t>sed</a:t>
            </a:r>
            <a:r>
              <a:rPr lang="en-US" dirty="0"/>
              <a:t> </a:t>
            </a:r>
            <a:r>
              <a:rPr lang="en-US" dirty="0" err="1"/>
              <a:t>utinam</a:t>
            </a:r>
            <a:r>
              <a:rPr lang="en-US" dirty="0"/>
              <a:t> oblique </a:t>
            </a:r>
            <a:r>
              <a:rPr lang="en-US" dirty="0" err="1"/>
              <a:t>ocurreret</a:t>
            </a:r>
            <a:r>
              <a:rPr lang="en-US" dirty="0"/>
              <a:t>, </a:t>
            </a:r>
            <a:r>
              <a:rPr lang="en-US" dirty="0" err="1"/>
              <a:t>velit</a:t>
            </a:r>
            <a:r>
              <a:rPr lang="en-US" dirty="0"/>
              <a:t> </a:t>
            </a:r>
            <a:r>
              <a:rPr lang="en-US" dirty="0" err="1"/>
              <a:t>postea</a:t>
            </a:r>
            <a:r>
              <a:rPr lang="en-US" dirty="0"/>
              <a:t> </a:t>
            </a:r>
            <a:r>
              <a:rPr lang="en-US" dirty="0" err="1"/>
              <a:t>laboramus</a:t>
            </a:r>
            <a:r>
              <a:rPr lang="en-US" dirty="0"/>
              <a:t> in vis, pro </a:t>
            </a:r>
            <a:r>
              <a:rPr lang="en-US" dirty="0" err="1"/>
              <a:t>ei</a:t>
            </a:r>
            <a:r>
              <a:rPr lang="en-US" dirty="0"/>
              <a:t> </a:t>
            </a:r>
            <a:r>
              <a:rPr lang="en-US" dirty="0" err="1"/>
              <a:t>doctus</a:t>
            </a:r>
            <a:r>
              <a:rPr lang="en-US" dirty="0"/>
              <a:t> </a:t>
            </a:r>
            <a:r>
              <a:rPr lang="en-US" dirty="0" err="1"/>
              <a:t>nostrud</a:t>
            </a:r>
            <a:r>
              <a:rPr lang="en-US" dirty="0"/>
              <a:t> </a:t>
            </a:r>
            <a:r>
              <a:rPr lang="en-US" dirty="0" err="1"/>
              <a:t>concludaturque</a:t>
            </a:r>
            <a:r>
              <a:rPr lang="en-US" dirty="0"/>
              <a:t>.</a:t>
            </a:r>
          </a:p>
        </p:txBody>
      </p:sp>
      <p:sp>
        <p:nvSpPr>
          <p:cNvPr id="12" name="Rectangle 11"/>
          <p:cNvSpPr/>
          <p:nvPr/>
        </p:nvSpPr>
        <p:spPr>
          <a:xfrm>
            <a:off x="0" y="6309320"/>
            <a:ext cx="12192000" cy="548680"/>
          </a:xfrm>
          <a:prstGeom prst="rect">
            <a:avLst/>
          </a:prstGeom>
          <a:solidFill>
            <a:srgbClr val="003C5A"/>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latin typeface="Arial" panose="020B0604020202020204" pitchFamily="34" charset="0"/>
            </a:endParaRPr>
          </a:p>
        </p:txBody>
      </p:sp>
      <p:sp>
        <p:nvSpPr>
          <p:cNvPr id="15" name="Slide Number Placeholder 8"/>
          <p:cNvSpPr>
            <a:spLocks noGrp="1"/>
          </p:cNvSpPr>
          <p:nvPr>
            <p:ph type="sldNum" sz="quarter" idx="4"/>
          </p:nvPr>
        </p:nvSpPr>
        <p:spPr>
          <a:xfrm>
            <a:off x="11568609" y="6401097"/>
            <a:ext cx="432047" cy="365125"/>
          </a:xfrm>
          <a:prstGeom prst="rect">
            <a:avLst/>
          </a:prstGeom>
        </p:spPr>
        <p:txBody>
          <a:bodyPr vert="horz" lIns="91440" tIns="45720" rIns="91440" bIns="45720" rtlCol="0" anchor="ctr"/>
          <a:lstStyle>
            <a:lvl1pPr algn="r">
              <a:defRPr sz="1000">
                <a:solidFill>
                  <a:schemeClr val="bg1"/>
                </a:solidFill>
                <a:latin typeface="Arial" panose="020B0604020202020204" pitchFamily="34" charset="0"/>
                <a:cs typeface="Arial" panose="020B0604020202020204" pitchFamily="34" charset="0"/>
              </a:defRPr>
            </a:lvl1pPr>
          </a:lstStyle>
          <a:p>
            <a:fld id="{969250E5-BC62-4C06-AE99-7A497F3ADADC}" type="slidenum">
              <a:rPr lang="en-US" smtClean="0"/>
              <a:t>‹#›</a:t>
            </a:fld>
            <a:endParaRPr lang="en-US"/>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5360" y="6445543"/>
            <a:ext cx="792000" cy="241560"/>
          </a:xfrm>
          <a:prstGeom prst="rect">
            <a:avLst/>
          </a:prstGeom>
        </p:spPr>
      </p:pic>
      <p:sp>
        <p:nvSpPr>
          <p:cNvPr id="9" name="Rectangle 8"/>
          <p:cNvSpPr/>
          <p:nvPr/>
        </p:nvSpPr>
        <p:spPr>
          <a:xfrm>
            <a:off x="6707448" y="914399"/>
            <a:ext cx="453600" cy="50400"/>
          </a:xfrm>
          <a:prstGeom prst="rect">
            <a:avLst/>
          </a:prstGeom>
          <a:solidFill>
            <a:srgbClr val="B4BDC2"/>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latin typeface="Arial" panose="020B0604020202020204" pitchFamily="34" charset="0"/>
            </a:endParaRPr>
          </a:p>
        </p:txBody>
      </p:sp>
    </p:spTree>
    <p:extLst>
      <p:ext uri="{BB962C8B-B14F-4D97-AF65-F5344CB8AC3E}">
        <p14:creationId xmlns:p14="http://schemas.microsoft.com/office/powerpoint/2010/main" val="421339190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Empty">
    <p:bg>
      <p:bgPr>
        <a:solidFill>
          <a:schemeClr val="bg1"/>
        </a:solidFill>
        <a:effectLst/>
      </p:bgPr>
    </p:bg>
    <p:spTree>
      <p:nvGrpSpPr>
        <p:cNvPr id="1" name=""/>
        <p:cNvGrpSpPr/>
        <p:nvPr/>
      </p:nvGrpSpPr>
      <p:grpSpPr>
        <a:xfrm>
          <a:off x="0" y="0"/>
          <a:ext cx="0" cy="0"/>
          <a:chOff x="0" y="0"/>
          <a:chExt cx="0" cy="0"/>
        </a:xfrm>
      </p:grpSpPr>
      <p:sp>
        <p:nvSpPr>
          <p:cNvPr id="8" name="Rectangle 7"/>
          <p:cNvSpPr/>
          <p:nvPr/>
        </p:nvSpPr>
        <p:spPr>
          <a:xfrm>
            <a:off x="0" y="6309320"/>
            <a:ext cx="12192000" cy="548680"/>
          </a:xfrm>
          <a:prstGeom prst="rect">
            <a:avLst/>
          </a:prstGeom>
          <a:solidFill>
            <a:srgbClr val="003C5A"/>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latin typeface="Arial" panose="020B0604020202020204" pitchFamily="34" charset="0"/>
            </a:endParaRPr>
          </a:p>
        </p:txBody>
      </p:sp>
      <p:sp>
        <p:nvSpPr>
          <p:cNvPr id="10" name="Slide Number Placeholder 8"/>
          <p:cNvSpPr>
            <a:spLocks noGrp="1"/>
          </p:cNvSpPr>
          <p:nvPr>
            <p:ph type="sldNum" sz="quarter" idx="4"/>
          </p:nvPr>
        </p:nvSpPr>
        <p:spPr>
          <a:xfrm>
            <a:off x="11568609" y="6401097"/>
            <a:ext cx="432047" cy="365125"/>
          </a:xfrm>
          <a:prstGeom prst="rect">
            <a:avLst/>
          </a:prstGeom>
        </p:spPr>
        <p:txBody>
          <a:bodyPr vert="horz" lIns="91440" tIns="45720" rIns="91440" bIns="45720" rtlCol="0" anchor="ctr"/>
          <a:lstStyle>
            <a:lvl1pPr algn="r">
              <a:defRPr sz="1000">
                <a:solidFill>
                  <a:schemeClr val="bg1"/>
                </a:solidFill>
                <a:latin typeface="Arial" panose="020B0604020202020204" pitchFamily="34" charset="0"/>
                <a:cs typeface="Arial" panose="020B0604020202020204" pitchFamily="34" charset="0"/>
              </a:defRPr>
            </a:lvl1pPr>
          </a:lstStyle>
          <a:p>
            <a:fld id="{969250E5-BC62-4C06-AE99-7A497F3ADADC}" type="slidenum">
              <a:rPr lang="en-US" smtClean="0"/>
              <a:t>‹#›</a:t>
            </a:fld>
            <a:endParaRPr lang="en-US"/>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5360" y="6445543"/>
            <a:ext cx="792000" cy="241560"/>
          </a:xfrm>
          <a:prstGeom prst="rect">
            <a:avLst/>
          </a:prstGeom>
        </p:spPr>
      </p:pic>
    </p:spTree>
    <p:extLst>
      <p:ext uri="{BB962C8B-B14F-4D97-AF65-F5344CB8AC3E}">
        <p14:creationId xmlns:p14="http://schemas.microsoft.com/office/powerpoint/2010/main" val="17335762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Last slide - Thank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25562" y="1988840"/>
            <a:ext cx="1340875" cy="408967"/>
          </a:xfrm>
          <a:prstGeom prst="rect">
            <a:avLst/>
          </a:prstGeom>
        </p:spPr>
      </p:pic>
      <p:sp>
        <p:nvSpPr>
          <p:cNvPr id="3" name="Text Placeholder 2"/>
          <p:cNvSpPr>
            <a:spLocks noGrp="1"/>
          </p:cNvSpPr>
          <p:nvPr>
            <p:ph type="body" sz="quarter" idx="10" hasCustomPrompt="1"/>
          </p:nvPr>
        </p:nvSpPr>
        <p:spPr>
          <a:xfrm>
            <a:off x="3864025" y="4363888"/>
            <a:ext cx="4463950" cy="649288"/>
          </a:xfrm>
        </p:spPr>
        <p:txBody>
          <a:bodyPr>
            <a:normAutofit/>
          </a:bodyPr>
          <a:lstStyle>
            <a:lvl1pPr marL="0" indent="0" algn="ctr">
              <a:buFontTx/>
              <a:buNone/>
              <a:defRPr sz="1800">
                <a:solidFill>
                  <a:schemeClr val="bg1"/>
                </a:solidFill>
              </a:defRPr>
            </a:lvl1pPr>
          </a:lstStyle>
          <a:p>
            <a:pPr lvl="0"/>
            <a:r>
              <a:rPr lang="en-US" dirty="0"/>
              <a:t>email@adform.com</a:t>
            </a:r>
          </a:p>
        </p:txBody>
      </p:sp>
    </p:spTree>
    <p:extLst>
      <p:ext uri="{BB962C8B-B14F-4D97-AF65-F5344CB8AC3E}">
        <p14:creationId xmlns:p14="http://schemas.microsoft.com/office/powerpoint/2010/main" val="22419001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Last slide - Question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25562" y="1988840"/>
            <a:ext cx="1340875" cy="408967"/>
          </a:xfrm>
          <a:prstGeom prst="rect">
            <a:avLst/>
          </a:prstGeom>
        </p:spPr>
      </p:pic>
      <p:sp>
        <p:nvSpPr>
          <p:cNvPr id="3" name="Text Placeholder 2"/>
          <p:cNvSpPr>
            <a:spLocks noGrp="1"/>
          </p:cNvSpPr>
          <p:nvPr>
            <p:ph type="body" sz="quarter" idx="10" hasCustomPrompt="1"/>
          </p:nvPr>
        </p:nvSpPr>
        <p:spPr>
          <a:xfrm>
            <a:off x="3864025" y="4363888"/>
            <a:ext cx="4463950" cy="649288"/>
          </a:xfrm>
        </p:spPr>
        <p:txBody>
          <a:bodyPr>
            <a:normAutofit/>
          </a:bodyPr>
          <a:lstStyle>
            <a:lvl1pPr marL="0" indent="0" algn="ctr">
              <a:buFontTx/>
              <a:buNone/>
              <a:defRPr sz="1800">
                <a:solidFill>
                  <a:schemeClr val="bg1"/>
                </a:solidFill>
              </a:defRPr>
            </a:lvl1pPr>
          </a:lstStyle>
          <a:p>
            <a:pPr lvl="0"/>
            <a:r>
              <a:rPr lang="en-US" dirty="0"/>
              <a:t>email@adform.com</a:t>
            </a:r>
          </a:p>
        </p:txBody>
      </p:sp>
    </p:spTree>
    <p:extLst>
      <p:ext uri="{BB962C8B-B14F-4D97-AF65-F5344CB8AC3E}">
        <p14:creationId xmlns:p14="http://schemas.microsoft.com/office/powerpoint/2010/main" val="204824102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585C21A-8B93-4657-B5DF-7EAEAD3BE127}"/>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90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663440"/>
            <a:ext cx="10058400" cy="1143000"/>
          </a:xfrm>
        </p:spPr>
        <p:txBody>
          <a:bodyPr lIns="91440" rIns="91440" anchor="t" anchorCtr="0">
            <a:normAutofit/>
          </a:bodyPr>
          <a:lstStyle>
            <a:lvl1pPr marL="0" indent="0">
              <a:buNone/>
              <a:defRPr sz="2400" cap="all" spc="200" baseline="0">
                <a:solidFill>
                  <a:schemeClr val="tx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cxnSp>
        <p:nvCxnSpPr>
          <p:cNvPr id="9" name="Straight Connector 8">
            <a:extLst>
              <a:ext uri="{FF2B5EF4-FFF2-40B4-BE49-F238E27FC236}">
                <a16:creationId xmlns:a16="http://schemas.microsoft.com/office/drawing/2014/main" id="{459DE2C1-4C52-40A3-8959-27B2C1BEBFF6}"/>
              </a:ext>
            </a:extLst>
          </p:cNvPr>
          <p:cNvCxnSpPr/>
          <p:nvPr/>
        </p:nvCxnSpPr>
        <p:spPr>
          <a:xfrm>
            <a:off x="1207658" y="4485132"/>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7" name="Date Placeholder 6">
            <a:extLst>
              <a:ext uri="{FF2B5EF4-FFF2-40B4-BE49-F238E27FC236}">
                <a16:creationId xmlns:a16="http://schemas.microsoft.com/office/drawing/2014/main" id="{AAF2E137-EC28-48F8-9198-1F02539029B6}"/>
              </a:ext>
            </a:extLst>
          </p:cNvPr>
          <p:cNvSpPr>
            <a:spLocks noGrp="1"/>
          </p:cNvSpPr>
          <p:nvPr>
            <p:ph type="dt" sz="half" idx="10"/>
          </p:nvPr>
        </p:nvSpPr>
        <p:spPr/>
        <p:txBody>
          <a:bodyPr/>
          <a:lstStyle/>
          <a:p>
            <a:fld id="{97669AF7-7BEB-44E4-9852-375E34362B5B}" type="datetime1">
              <a:rPr lang="en-US" smtClean="0"/>
              <a:t>4/15/2021</a:t>
            </a:fld>
            <a:endParaRPr lang="en-US" dirty="0"/>
          </a:p>
        </p:txBody>
      </p:sp>
      <p:sp>
        <p:nvSpPr>
          <p:cNvPr id="8" name="Footer Placeholder 7">
            <a:extLst>
              <a:ext uri="{FF2B5EF4-FFF2-40B4-BE49-F238E27FC236}">
                <a16:creationId xmlns:a16="http://schemas.microsoft.com/office/drawing/2014/main" id="{189422CD-6F62-4DD6-89EF-07A60B42D219}"/>
              </a:ext>
            </a:extLst>
          </p:cNvPr>
          <p:cNvSpPr>
            <a:spLocks noGrp="1"/>
          </p:cNvSpPr>
          <p:nvPr>
            <p:ph type="ftr" sz="quarter" idx="11"/>
          </p:nvPr>
        </p:nvSpPr>
        <p:spPr/>
        <p:txBody>
          <a:bodyPr/>
          <a:lstStyle/>
          <a:p>
            <a:endParaRPr lang="en-US" dirty="0"/>
          </a:p>
        </p:txBody>
      </p:sp>
      <p:sp>
        <p:nvSpPr>
          <p:cNvPr id="11" name="Slide Number Placeholder 10">
            <a:extLst>
              <a:ext uri="{FF2B5EF4-FFF2-40B4-BE49-F238E27FC236}">
                <a16:creationId xmlns:a16="http://schemas.microsoft.com/office/drawing/2014/main" id="{69C6AFF8-42B4-4D05-969B-9F5FB3355555}"/>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39521679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cSld name="Title Adform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6"/>
          <p:cNvSpPr/>
          <p:nvPr/>
        </p:nvSpPr>
        <p:spPr>
          <a:xfrm>
            <a:off x="0" y="-1"/>
            <a:ext cx="12192000" cy="6858001"/>
          </a:xfrm>
          <a:prstGeom prst="rect">
            <a:avLst/>
          </a:prstGeom>
          <a:solidFill>
            <a:srgbClr val="00405A">
              <a:alpha val="49804"/>
            </a:srgb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latin typeface="Arial" panose="020B0604020202020204" pitchFamily="34" charset="0"/>
            </a:endParaRPr>
          </a:p>
        </p:txBody>
      </p:sp>
      <p:sp>
        <p:nvSpPr>
          <p:cNvPr id="2" name="Title 1"/>
          <p:cNvSpPr>
            <a:spLocks noGrp="1"/>
          </p:cNvSpPr>
          <p:nvPr>
            <p:ph type="ctrTitle" hasCustomPrompt="1"/>
          </p:nvPr>
        </p:nvSpPr>
        <p:spPr>
          <a:xfrm>
            <a:off x="695400" y="2816932"/>
            <a:ext cx="5544616" cy="1224136"/>
          </a:xfrm>
        </p:spPr>
        <p:txBody>
          <a:bodyPr>
            <a:noAutofit/>
          </a:bodyPr>
          <a:lstStyle>
            <a:lvl1pPr algn="l">
              <a:lnSpc>
                <a:spcPct val="100000"/>
              </a:lnSpc>
              <a:defRPr sz="3600" b="1" i="0" cap="none" baseline="0">
                <a:ln w="19050">
                  <a:noFill/>
                </a:ln>
                <a:solidFill>
                  <a:schemeClr val="bg1"/>
                </a:solidFill>
                <a:effectLst/>
                <a:latin typeface="Arial" panose="020B0604020202020204" pitchFamily="34" charset="0"/>
                <a:cs typeface="Arial" pitchFamily="34" charset="0"/>
              </a:defRPr>
            </a:lvl1pPr>
          </a:lstStyle>
          <a:p>
            <a:r>
              <a:rPr lang="en-US" dirty="0"/>
              <a:t>Title of the Presentation Two Lines Long</a:t>
            </a:r>
            <a:endParaRPr lang="lt-LT"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9416" y="620688"/>
            <a:ext cx="1340875" cy="408967"/>
          </a:xfrm>
          <a:prstGeom prst="rect">
            <a:avLst/>
          </a:prstGeom>
        </p:spPr>
      </p:pic>
      <p:sp>
        <p:nvSpPr>
          <p:cNvPr id="10" name="Slide Number Placeholder 8"/>
          <p:cNvSpPr>
            <a:spLocks noGrp="1"/>
          </p:cNvSpPr>
          <p:nvPr>
            <p:ph type="sldNum" sz="quarter" idx="4"/>
          </p:nvPr>
        </p:nvSpPr>
        <p:spPr>
          <a:xfrm>
            <a:off x="11568609" y="6401097"/>
            <a:ext cx="432047" cy="365125"/>
          </a:xfrm>
          <a:prstGeom prst="rect">
            <a:avLst/>
          </a:prstGeom>
        </p:spPr>
        <p:txBody>
          <a:bodyPr vert="horz" lIns="91440" tIns="45720" rIns="91440" bIns="45720" rtlCol="0" anchor="ctr"/>
          <a:lstStyle>
            <a:lvl1pPr algn="r">
              <a:defRPr sz="1000">
                <a:solidFill>
                  <a:schemeClr val="bg1"/>
                </a:solidFill>
                <a:latin typeface="Arial" panose="020B0604020202020204" pitchFamily="34" charset="0"/>
                <a:cs typeface="Arial" panose="020B0604020202020204" pitchFamily="34" charset="0"/>
              </a:defRPr>
            </a:lvl1pPr>
          </a:lstStyle>
          <a:p>
            <a:fld id="{969250E5-BC62-4C06-AE99-7A497F3ADADC}" type="slidenum">
              <a:rPr lang="en-US" smtClean="0"/>
              <a:t>‹#›</a:t>
            </a:fld>
            <a:endParaRPr lang="en-US"/>
          </a:p>
        </p:txBody>
      </p:sp>
    </p:spTree>
    <p:extLst>
      <p:ext uri="{BB962C8B-B14F-4D97-AF65-F5344CB8AC3E}">
        <p14:creationId xmlns:p14="http://schemas.microsoft.com/office/powerpoint/2010/main" val="377464907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8CED29-9BBE-47FC-AB38-2C7ABADF18D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CF6B369-6BF9-4405-96DA-AC103AA33804}"/>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D0DA23F-803A-4C82-9B23-1769155104FB}"/>
              </a:ext>
            </a:extLst>
          </p:cNvPr>
          <p:cNvSpPr>
            <a:spLocks noGrp="1"/>
          </p:cNvSpPr>
          <p:nvPr>
            <p:ph type="dt" sz="half" idx="10"/>
          </p:nvPr>
        </p:nvSpPr>
        <p:spPr/>
        <p:txBody>
          <a:bodyPr/>
          <a:lstStyle/>
          <a:p>
            <a:fld id="{D3C9BE6D-2280-4321-9E33-FB60A9767336}" type="datetimeFigureOut">
              <a:rPr lang="en-US" smtClean="0"/>
              <a:t>4/15/2021</a:t>
            </a:fld>
            <a:endParaRPr lang="en-US"/>
          </a:p>
        </p:txBody>
      </p:sp>
      <p:sp>
        <p:nvSpPr>
          <p:cNvPr id="5" name="Footer Placeholder 4">
            <a:extLst>
              <a:ext uri="{FF2B5EF4-FFF2-40B4-BE49-F238E27FC236}">
                <a16:creationId xmlns:a16="http://schemas.microsoft.com/office/drawing/2014/main" id="{3D148592-6EEE-4E52-9573-F260E4F6DAC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43667E-9379-4099-BB16-1AE2E24B6708}"/>
              </a:ext>
            </a:extLst>
          </p:cNvPr>
          <p:cNvSpPr>
            <a:spLocks noGrp="1"/>
          </p:cNvSpPr>
          <p:nvPr>
            <p:ph type="sldNum" sz="quarter" idx="12"/>
          </p:nvPr>
        </p:nvSpPr>
        <p:spPr/>
        <p:txBody>
          <a:bodyPr/>
          <a:lstStyle/>
          <a:p>
            <a:fld id="{969250E5-BC62-4C06-AE99-7A497F3ADADC}" type="slidenum">
              <a:rPr lang="en-US" smtClean="0"/>
              <a:t>‹#›</a:t>
            </a:fld>
            <a:endParaRPr lang="en-US"/>
          </a:p>
        </p:txBody>
      </p:sp>
    </p:spTree>
    <p:extLst>
      <p:ext uri="{BB962C8B-B14F-4D97-AF65-F5344CB8AC3E}">
        <p14:creationId xmlns:p14="http://schemas.microsoft.com/office/powerpoint/2010/main" val="387161364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Title and Content with bulle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GB" noProof="0"/>
          </a:p>
        </p:txBody>
      </p:sp>
      <p:sp>
        <p:nvSpPr>
          <p:cNvPr id="3" name="Content Placeholder 2"/>
          <p:cNvSpPr>
            <a:spLocks noGrp="1"/>
          </p:cNvSpPr>
          <p:nvPr>
            <p:ph idx="1"/>
          </p:nvPr>
        </p:nvSpPr>
        <p:spPr/>
        <p:txBody>
          <a:bodyPr/>
          <a:lstStyle>
            <a:lvl1pPr>
              <a:defRPr/>
            </a:lvl1pPr>
            <a:lvl2pPr>
              <a:spcBef>
                <a:spcPts val="400"/>
              </a:spcBef>
              <a:defRPr/>
            </a:lvl2pPr>
            <a:lvl3pPr>
              <a:spcBef>
                <a:spcPts val="400"/>
              </a:spcBef>
              <a:defRPr/>
            </a:lvl3pPr>
            <a:lvl4pPr>
              <a:spcBef>
                <a:spcPts val="400"/>
              </a:spcBef>
              <a:defRPr/>
            </a:lvl4pPr>
            <a:lvl5pPr>
              <a:spcBef>
                <a:spcPts val="400"/>
              </a:spcBef>
              <a:defRPr/>
            </a:lvl5pPr>
            <a:lvl6pPr>
              <a:spcBef>
                <a:spcPts val="400"/>
              </a:spcBef>
              <a:defRPr baseline="0"/>
            </a:lvl6pPr>
            <a:lvl7pPr>
              <a:spcBef>
                <a:spcPts val="400"/>
              </a:spcBef>
              <a:buFont typeface="Arial" pitchFamily="34" charset="0"/>
              <a:buChar char="•"/>
              <a:defRPr baseline="0"/>
            </a:lvl7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4" name="Slide Number Placeholder 3"/>
          <p:cNvSpPr>
            <a:spLocks noGrp="1"/>
          </p:cNvSpPr>
          <p:nvPr>
            <p:ph type="sldNum" sz="quarter" idx="10"/>
          </p:nvPr>
        </p:nvSpPr>
        <p:spPr/>
        <p:txBody>
          <a:bodyPr/>
          <a:lstStyle>
            <a:lvl1pPr>
              <a:defRPr/>
            </a:lvl1pPr>
          </a:lstStyle>
          <a:p>
            <a:r>
              <a:rPr lang="en-GB" noProof="0"/>
              <a:t>Page </a:t>
            </a:r>
            <a:fld id="{2F4432FF-5EA5-4C7F-B1F8-4542D993CF2D}" type="slidenum">
              <a:rPr lang="en-GB" noProof="0" smtClean="0"/>
              <a:pPr/>
              <a:t>‹#›</a:t>
            </a:fld>
            <a:endParaRPr lang="en-GB" noProof="0"/>
          </a:p>
        </p:txBody>
      </p:sp>
      <p:sp>
        <p:nvSpPr>
          <p:cNvPr id="13" name="bmkFld2PresentationTitle"/>
          <p:cNvSpPr txBox="1"/>
          <p:nvPr userDrawn="1"/>
        </p:nvSpPr>
        <p:spPr>
          <a:xfrm>
            <a:off x="3072000" y="6270481"/>
            <a:ext cx="3840000" cy="133434"/>
          </a:xfrm>
          <a:prstGeom prst="rect">
            <a:avLst/>
          </a:prstGeom>
          <a:noFill/>
        </p:spPr>
        <p:txBody>
          <a:bodyPr wrap="square" lIns="0" tIns="0" rIns="0" bIns="0" rtlCol="0">
            <a:spAutoFit/>
          </a:bodyPr>
          <a:lstStyle/>
          <a:p>
            <a:endParaRPr lang="en-GB" sz="867" noProof="0" dirty="0">
              <a:solidFill>
                <a:schemeClr val="bg2"/>
              </a:solidFill>
            </a:endParaRPr>
          </a:p>
        </p:txBody>
      </p:sp>
      <p:cxnSp>
        <p:nvCxnSpPr>
          <p:cNvPr id="11" name="Straight Connector 10"/>
          <p:cNvCxnSpPr/>
          <p:nvPr userDrawn="1"/>
        </p:nvCxnSpPr>
        <p:spPr bwMode="auto">
          <a:xfrm>
            <a:off x="672000" y="5967245"/>
            <a:ext cx="10848000" cy="1588"/>
          </a:xfrm>
          <a:prstGeom prst="line">
            <a:avLst/>
          </a:prstGeom>
          <a:solidFill>
            <a:schemeClr val="accent2"/>
          </a:solidFill>
          <a:ln w="6350" cap="flat" cmpd="sng" algn="ctr">
            <a:solidFill>
              <a:schemeClr val="bg2"/>
            </a:solidFill>
            <a:prstDash val="solid"/>
            <a:round/>
            <a:headEnd type="none" w="med" len="med"/>
            <a:tailEnd type="none" w="med" len="med"/>
          </a:ln>
          <a:effectLst/>
        </p:spPr>
      </p:cxnSp>
      <p:sp>
        <p:nvSpPr>
          <p:cNvPr id="14" name="bmkFld2DateOfPresentation"/>
          <p:cNvSpPr txBox="1"/>
          <p:nvPr userDrawn="1"/>
        </p:nvSpPr>
        <p:spPr>
          <a:xfrm>
            <a:off x="3072000" y="6139200"/>
            <a:ext cx="1536000" cy="133434"/>
          </a:xfrm>
          <a:prstGeom prst="rect">
            <a:avLst/>
          </a:prstGeom>
          <a:noFill/>
        </p:spPr>
        <p:txBody>
          <a:bodyPr wrap="square" lIns="0" tIns="0" rIns="0" bIns="0" rtlCol="0">
            <a:spAutoFit/>
          </a:bodyPr>
          <a:lstStyle/>
          <a:p>
            <a:r>
              <a:rPr lang="en-GB" sz="867" noProof="0">
                <a:solidFill>
                  <a:schemeClr val="bg2"/>
                </a:solidFill>
              </a:rPr>
              <a:t>12 August 2014</a:t>
            </a:r>
          </a:p>
        </p:txBody>
      </p:sp>
    </p:spTree>
    <p:extLst>
      <p:ext uri="{BB962C8B-B14F-4D97-AF65-F5344CB8AC3E}">
        <p14:creationId xmlns:p14="http://schemas.microsoft.com/office/powerpoint/2010/main" val="422826590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Kun titel">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27046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80" y="2120900"/>
            <a:ext cx="4639736" cy="37481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515944" y="2120900"/>
            <a:ext cx="4639736" cy="37481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a:extLst>
              <a:ext uri="{FF2B5EF4-FFF2-40B4-BE49-F238E27FC236}">
                <a16:creationId xmlns:a16="http://schemas.microsoft.com/office/drawing/2014/main" id="{5782D47D-B0DC-4C40-BCC6-BBBA32584A38}"/>
              </a:ext>
            </a:extLst>
          </p:cNvPr>
          <p:cNvSpPr>
            <a:spLocks noGrp="1"/>
          </p:cNvSpPr>
          <p:nvPr>
            <p:ph type="dt" sz="half" idx="10"/>
          </p:nvPr>
        </p:nvSpPr>
        <p:spPr/>
        <p:txBody>
          <a:bodyPr/>
          <a:lstStyle/>
          <a:p>
            <a:fld id="{BAAAC38D-0552-4C82-B593-E6124DFADBE2}" type="datetime1">
              <a:rPr lang="en-US" smtClean="0"/>
              <a:t>4/15/2021</a:t>
            </a:fld>
            <a:endParaRPr lang="en-US" dirty="0"/>
          </a:p>
        </p:txBody>
      </p:sp>
      <p:sp>
        <p:nvSpPr>
          <p:cNvPr id="9" name="Footer Placeholder 8">
            <a:extLst>
              <a:ext uri="{FF2B5EF4-FFF2-40B4-BE49-F238E27FC236}">
                <a16:creationId xmlns:a16="http://schemas.microsoft.com/office/drawing/2014/main" id="{4690D34E-7EBD-44B2-83CA-4C126A18D7EF}"/>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2AC511A1-9BBD-42DE-92FB-2AF44F8E97A9}"/>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383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2057400"/>
            <a:ext cx="4639736" cy="736282"/>
          </a:xfrm>
        </p:spPr>
        <p:txBody>
          <a:bodyPr lIns="91440" rIns="91440" anchor="ctr">
            <a:normAutofit/>
          </a:bodyPr>
          <a:lstStyle>
            <a:lvl1pPr marL="0" indent="0">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958274"/>
            <a:ext cx="4639736" cy="291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15944" y="2057400"/>
            <a:ext cx="4639736" cy="736282"/>
          </a:xfrm>
        </p:spPr>
        <p:txBody>
          <a:bodyPr lIns="91440" rIns="91440" anchor="ctr">
            <a:normAutofit/>
          </a:bodyPr>
          <a:lstStyle>
            <a:lvl1pPr marL="0" indent="0">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15944" y="2958273"/>
            <a:ext cx="4639736" cy="291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a:extLst>
              <a:ext uri="{FF2B5EF4-FFF2-40B4-BE49-F238E27FC236}">
                <a16:creationId xmlns:a16="http://schemas.microsoft.com/office/drawing/2014/main" id="{8AF8A515-AA94-45D1-9223-5C2272618D85}"/>
              </a:ext>
            </a:extLst>
          </p:cNvPr>
          <p:cNvSpPr>
            <a:spLocks noGrp="1"/>
          </p:cNvSpPr>
          <p:nvPr>
            <p:ph type="dt" sz="half" idx="10"/>
          </p:nvPr>
        </p:nvSpPr>
        <p:spPr/>
        <p:txBody>
          <a:bodyPr/>
          <a:lstStyle/>
          <a:p>
            <a:fld id="{D9DF0F1C-5577-4ACB-BB62-DF8F3C494C7E}" type="datetime1">
              <a:rPr lang="en-US" smtClean="0"/>
              <a:t>4/15/2021</a:t>
            </a:fld>
            <a:endParaRPr lang="en-US" dirty="0"/>
          </a:p>
        </p:txBody>
      </p:sp>
      <p:sp>
        <p:nvSpPr>
          <p:cNvPr id="11" name="Footer Placeholder 10">
            <a:extLst>
              <a:ext uri="{FF2B5EF4-FFF2-40B4-BE49-F238E27FC236}">
                <a16:creationId xmlns:a16="http://schemas.microsoft.com/office/drawing/2014/main" id="{D052F5BC-98E0-4D60-AD67-9547738B7DD4}"/>
              </a:ext>
            </a:extLst>
          </p:cNvPr>
          <p:cNvSpPr>
            <a:spLocks noGrp="1"/>
          </p:cNvSpPr>
          <p:nvPr>
            <p:ph type="ftr" sz="quarter" idx="11"/>
          </p:nvPr>
        </p:nvSpPr>
        <p:spPr/>
        <p:txBody>
          <a:bodyPr/>
          <a:lstStyle/>
          <a:p>
            <a:endParaRPr lang="en-US" dirty="0"/>
          </a:p>
        </p:txBody>
      </p:sp>
      <p:sp>
        <p:nvSpPr>
          <p:cNvPr id="12" name="Slide Number Placeholder 11">
            <a:extLst>
              <a:ext uri="{FF2B5EF4-FFF2-40B4-BE49-F238E27FC236}">
                <a16:creationId xmlns:a16="http://schemas.microsoft.com/office/drawing/2014/main" id="{A38552DC-952E-41EA-AAAF-C2187523C0B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9820313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Date Placeholder 5">
            <a:extLst>
              <a:ext uri="{FF2B5EF4-FFF2-40B4-BE49-F238E27FC236}">
                <a16:creationId xmlns:a16="http://schemas.microsoft.com/office/drawing/2014/main" id="{7392073F-158F-44A3-8913-917AFFC1BC20}"/>
              </a:ext>
            </a:extLst>
          </p:cNvPr>
          <p:cNvSpPr>
            <a:spLocks noGrp="1"/>
          </p:cNvSpPr>
          <p:nvPr>
            <p:ph type="dt" sz="half" idx="10"/>
          </p:nvPr>
        </p:nvSpPr>
        <p:spPr/>
        <p:txBody>
          <a:bodyPr/>
          <a:lstStyle/>
          <a:p>
            <a:fld id="{1775B394-D9F9-4F0C-B15D-605F45CB9E9F}" type="datetime1">
              <a:rPr lang="en-US" smtClean="0"/>
              <a:t>4/15/2021</a:t>
            </a:fld>
            <a:endParaRPr lang="en-US" dirty="0"/>
          </a:p>
        </p:txBody>
      </p:sp>
      <p:sp>
        <p:nvSpPr>
          <p:cNvPr id="7" name="Footer Placeholder 6">
            <a:extLst>
              <a:ext uri="{FF2B5EF4-FFF2-40B4-BE49-F238E27FC236}">
                <a16:creationId xmlns:a16="http://schemas.microsoft.com/office/drawing/2014/main" id="{EED72207-24CA-42B7-A975-2F8E41CBA904}"/>
              </a:ext>
            </a:extLst>
          </p:cNvPr>
          <p:cNvSpPr>
            <a:spLocks noGrp="1"/>
          </p:cNvSpPr>
          <p:nvPr>
            <p:ph type="ftr" sz="quarter" idx="11"/>
          </p:nvPr>
        </p:nvSpPr>
        <p:spPr/>
        <p:txBody>
          <a:bodyPr/>
          <a:lstStyle/>
          <a:p>
            <a:endParaRPr lang="en-US" dirty="0"/>
          </a:p>
        </p:txBody>
      </p:sp>
      <p:sp>
        <p:nvSpPr>
          <p:cNvPr id="8" name="Slide Number Placeholder 7">
            <a:extLst>
              <a:ext uri="{FF2B5EF4-FFF2-40B4-BE49-F238E27FC236}">
                <a16:creationId xmlns:a16="http://schemas.microsoft.com/office/drawing/2014/main" id="{D01080F2-251A-4B88-9A62-16F46D724F83}"/>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1885403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8E9C91B-7EAD-4562-AB0E-DFB9663AECE3}"/>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a:extLst>
              <a:ext uri="{FF2B5EF4-FFF2-40B4-BE49-F238E27FC236}">
                <a16:creationId xmlns:a16="http://schemas.microsoft.com/office/drawing/2014/main" id="{94E9223F-721F-47BF-9FD5-0F8D12FF0DE1}"/>
              </a:ext>
            </a:extLst>
          </p:cNvPr>
          <p:cNvSpPr>
            <a:spLocks noGrp="1"/>
          </p:cNvSpPr>
          <p:nvPr>
            <p:ph type="dt" sz="half" idx="10"/>
          </p:nvPr>
        </p:nvSpPr>
        <p:spPr/>
        <p:txBody>
          <a:bodyPr/>
          <a:lstStyle/>
          <a:p>
            <a:fld id="{39667345-2558-425A-8533-9BFDBCE15005}" type="datetime1">
              <a:rPr lang="en-US" smtClean="0"/>
              <a:t>4/15/2021</a:t>
            </a:fld>
            <a:endParaRPr lang="en-US" dirty="0"/>
          </a:p>
        </p:txBody>
      </p:sp>
      <p:sp>
        <p:nvSpPr>
          <p:cNvPr id="3" name="Footer Placeholder 2">
            <a:extLst>
              <a:ext uri="{FF2B5EF4-FFF2-40B4-BE49-F238E27FC236}">
                <a16:creationId xmlns:a16="http://schemas.microsoft.com/office/drawing/2014/main" id="{05915714-6BBA-4593-8591-4E26F7D58D9F}"/>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BE06F857-D2E1-44DD-ABDD-EBB739645B67}"/>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1832944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6D90D66-BCB9-4229-A829-628874352AC0}"/>
              </a:ext>
            </a:extLst>
          </p:cNvPr>
          <p:cNvSpPr/>
          <p:nvPr/>
        </p:nvSpPr>
        <p:spPr>
          <a:xfrm>
            <a:off x="16" y="0"/>
            <a:ext cx="4654296"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43466" y="786383"/>
            <a:ext cx="3517567" cy="2093975"/>
          </a:xfrm>
        </p:spPr>
        <p:txBody>
          <a:bodyPr anchor="b">
            <a:normAutofit/>
          </a:bodyPr>
          <a:lstStyle>
            <a:lvl1pPr>
              <a:lnSpc>
                <a:spcPct val="90000"/>
              </a:lnSpc>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458984" y="812799"/>
            <a:ext cx="5928344" cy="52947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43465" y="3043050"/>
            <a:ext cx="3517567" cy="3064505"/>
          </a:xfrm>
        </p:spPr>
        <p:txBody>
          <a:bodyPr lIns="91440" rIns="91440">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43464" y="6446520"/>
            <a:ext cx="3517568" cy="365125"/>
          </a:xfrm>
        </p:spPr>
        <p:txBody>
          <a:bodyPr/>
          <a:lstStyle>
            <a:lvl1pPr algn="l">
              <a:defRPr/>
            </a:lvl1pPr>
          </a:lstStyle>
          <a:p>
            <a:fld id="{92BEA474-078D-4E9B-9B14-09A87B19DC46}" type="datetime1">
              <a:rPr lang="en-US" smtClean="0"/>
              <a:t>4/15/2021</a:t>
            </a:fld>
            <a:endParaRPr lang="en-US" dirty="0"/>
          </a:p>
        </p:txBody>
      </p:sp>
      <p:sp>
        <p:nvSpPr>
          <p:cNvPr id="6" name="Footer Placeholder 5"/>
          <p:cNvSpPr>
            <a:spLocks noGrp="1"/>
          </p:cNvSpPr>
          <p:nvPr>
            <p:ph type="ftr" sz="quarter" idx="11"/>
          </p:nvPr>
        </p:nvSpPr>
        <p:spPr>
          <a:xfrm>
            <a:off x="5458983" y="6446520"/>
            <a:ext cx="5334019"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36659515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A134939-39C0-4522-A125-A13DFDA66490}"/>
              </a:ext>
            </a:extLst>
          </p:cNvPr>
          <p:cNvSpPr/>
          <p:nvPr/>
        </p:nvSpPr>
        <p:spPr>
          <a:xfrm>
            <a:off x="0" y="4578350"/>
            <a:ext cx="12188825" cy="227965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15" y="0"/>
            <a:ext cx="12191985" cy="4578350"/>
          </a:xfrm>
          <a:solidFill>
            <a:schemeClr val="bg1">
              <a:lumMod val="85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2" name="Title 1"/>
          <p:cNvSpPr>
            <a:spLocks noGrp="1"/>
          </p:cNvSpPr>
          <p:nvPr>
            <p:ph type="title"/>
          </p:nvPr>
        </p:nvSpPr>
        <p:spPr>
          <a:xfrm>
            <a:off x="1097279" y="4799362"/>
            <a:ext cx="10113645" cy="743682"/>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4" name="Text Placeholder 3"/>
          <p:cNvSpPr>
            <a:spLocks noGrp="1"/>
          </p:cNvSpPr>
          <p:nvPr>
            <p:ph type="body" sz="half" idx="2"/>
          </p:nvPr>
        </p:nvSpPr>
        <p:spPr>
          <a:xfrm>
            <a:off x="1097279" y="5715000"/>
            <a:ext cx="10113264" cy="609600"/>
          </a:xfrm>
        </p:spPr>
        <p:txBody>
          <a:bodyPr lIns="91440" tIns="0" rIns="91440" bIns="0">
            <a:normAutofit/>
          </a:bodyPr>
          <a:lstStyle>
            <a:lvl1pPr marL="0" indent="0">
              <a:spcBef>
                <a:spcPts val="0"/>
              </a:spcBef>
              <a:spcAft>
                <a:spcPts val="600"/>
              </a:spcAft>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4907D986-8816-4272-A432-0437A28A9828}" type="datetime1">
              <a:rPr lang="en-US" smtClean="0"/>
              <a:t>4/15/2021</a:t>
            </a:fld>
            <a:endParaRPr lang="en-US" dirty="0"/>
          </a:p>
        </p:txBody>
      </p:sp>
      <p:sp>
        <p:nvSpPr>
          <p:cNvPr id="6" name="Footer Placeholder 5"/>
          <p:cNvSpPr>
            <a:spLocks noGrp="1"/>
          </p:cNvSpPr>
          <p:nvPr>
            <p:ph type="ftr" sz="quarter" idx="11"/>
          </p:nvPr>
        </p:nvSpPr>
        <p:spPr>
          <a:xfrm>
            <a:off x="1097279" y="6446838"/>
            <a:ext cx="6818262" cy="365125"/>
          </a:xfrm>
        </p:spPr>
        <p:txBody>
          <a:bodyPr/>
          <a:lstStyle/>
          <a:p>
            <a:pPr algn="l"/>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4622423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theme" Target="../theme/theme2.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16A0E3C-60E6-4F39-BC55-5F7C224E1F7C}"/>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2108201"/>
            <a:ext cx="10058400" cy="3760891"/>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218426" y="6446838"/>
            <a:ext cx="2584850" cy="365125"/>
          </a:xfrm>
          <a:prstGeom prst="rect">
            <a:avLst/>
          </a:prstGeom>
        </p:spPr>
        <p:txBody>
          <a:bodyPr vert="horz" lIns="91440" tIns="45720" rIns="91440" bIns="45720" rtlCol="0" anchor="ctr"/>
          <a:lstStyle>
            <a:lvl1pPr algn="r">
              <a:defRPr sz="900">
                <a:solidFill>
                  <a:srgbClr val="FFFFFF"/>
                </a:solidFill>
              </a:defRPr>
            </a:lvl1pPr>
          </a:lstStyle>
          <a:p>
            <a:fld id="{62D6E202-B606-4609-B914-27C9371A1F6D}" type="datetime1">
              <a:rPr lang="en-US" smtClean="0"/>
              <a:t>4/15/2021</a:t>
            </a:fld>
            <a:endParaRPr lang="en-US" dirty="0"/>
          </a:p>
        </p:txBody>
      </p:sp>
      <p:sp>
        <p:nvSpPr>
          <p:cNvPr id="5" name="Footer Placeholder 4"/>
          <p:cNvSpPr>
            <a:spLocks noGrp="1"/>
          </p:cNvSpPr>
          <p:nvPr>
            <p:ph type="ftr" sz="quarter" idx="3"/>
          </p:nvPr>
        </p:nvSpPr>
        <p:spPr>
          <a:xfrm>
            <a:off x="1097279" y="6446838"/>
            <a:ext cx="6818262" cy="365125"/>
          </a:xfrm>
          <a:prstGeom prst="rect">
            <a:avLst/>
          </a:prstGeom>
        </p:spPr>
        <p:txBody>
          <a:bodyPr vert="horz" lIns="91440" tIns="45720" rIns="91440" bIns="45720" rtlCol="0" anchor="ctr"/>
          <a:lstStyle>
            <a:lvl1pPr algn="l">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10993582" y="6446838"/>
            <a:ext cx="780010" cy="365125"/>
          </a:xfrm>
          <a:prstGeom prst="rect">
            <a:avLst/>
          </a:prstGeom>
        </p:spPr>
        <p:txBody>
          <a:bodyPr vert="horz" lIns="91440" tIns="45720" rIns="91440" bIns="45720" rtlCol="0" anchor="ctr"/>
          <a:lstStyle>
            <a:lvl1pPr algn="l">
              <a:defRPr sz="900">
                <a:solidFill>
                  <a:srgbClr val="FFFFFF"/>
                </a:solidFill>
              </a:defRPr>
            </a:lvl1pPr>
          </a:lstStyle>
          <a:p>
            <a:fld id="{3A98EE3D-8CD1-4C3F-BD1C-C98C9596463C}" type="slidenum">
              <a:rPr lang="en-US" smtClean="0"/>
              <a:t>‹#›</a:t>
            </a:fld>
            <a:endParaRPr lang="en-US" dirty="0"/>
          </a:p>
        </p:txBody>
      </p:sp>
      <p:cxnSp>
        <p:nvCxnSpPr>
          <p:cNvPr id="10" name="Straight Connector 9">
            <a:extLst>
              <a:ext uri="{FF2B5EF4-FFF2-40B4-BE49-F238E27FC236}">
                <a16:creationId xmlns:a16="http://schemas.microsoft.com/office/drawing/2014/main" id="{C5025DAC-8B93-4160-B017-3A274A5828C0}"/>
              </a:ext>
            </a:extLst>
          </p:cNvPr>
          <p:cNvCxnSpPr/>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84262328"/>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704" r:id="rId5"/>
    <p:sldLayoutId id="2147483698" r:id="rId6"/>
    <p:sldLayoutId id="2147483699" r:id="rId7"/>
    <p:sldLayoutId id="2147483700" r:id="rId8"/>
    <p:sldLayoutId id="2147483703" r:id="rId9"/>
    <p:sldLayoutId id="2147483701" r:id="rId10"/>
    <p:sldLayoutId id="2147483702" r:id="rId11"/>
  </p:sldLayoutIdLst>
  <p:hf sldNum="0" hdr="0" ftr="0" dt="0"/>
  <p:txStyles>
    <p:titleStyle>
      <a:lvl1pPr algn="l" defTabSz="914400" rtl="0" eaLnBrk="1" latinLnBrk="0" hangingPunct="1">
        <a:lnSpc>
          <a:spcPct val="90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96000" y="1340768"/>
            <a:ext cx="10800000" cy="4608512"/>
          </a:xfrm>
          <a:prstGeom prst="rect">
            <a:avLst/>
          </a:prstGeom>
        </p:spPr>
        <p:txBody>
          <a:bodyPr vert="horz" lIns="91440" tIns="45720" rIns="91440" bIns="45720" rtlCol="0">
            <a:normAutofit/>
          </a:bodyPr>
          <a:lstStyle/>
          <a:p>
            <a:pPr lvl="0"/>
            <a:r>
              <a:rPr lang="en-US" dirty="0"/>
              <a:t>Lorem ipsum dolor sit </a:t>
            </a:r>
            <a:r>
              <a:rPr lang="en-US" dirty="0" err="1"/>
              <a:t>amet</a:t>
            </a:r>
            <a:r>
              <a:rPr lang="en-US" dirty="0"/>
              <a:t>, </a:t>
            </a:r>
            <a:r>
              <a:rPr lang="en-US" dirty="0" err="1"/>
              <a:t>ut</a:t>
            </a:r>
            <a:r>
              <a:rPr lang="en-US" dirty="0"/>
              <a:t> </a:t>
            </a:r>
            <a:r>
              <a:rPr lang="en-US" dirty="0" err="1"/>
              <a:t>sed</a:t>
            </a:r>
            <a:r>
              <a:rPr lang="en-US" dirty="0"/>
              <a:t> </a:t>
            </a:r>
            <a:r>
              <a:rPr lang="en-US" dirty="0" err="1"/>
              <a:t>utinam</a:t>
            </a:r>
            <a:r>
              <a:rPr lang="en-US" dirty="0"/>
              <a:t> oblique </a:t>
            </a:r>
            <a:r>
              <a:rPr lang="en-US" dirty="0" err="1"/>
              <a:t>ocurreret</a:t>
            </a:r>
            <a:r>
              <a:rPr lang="en-US" dirty="0"/>
              <a:t>, </a:t>
            </a:r>
            <a:r>
              <a:rPr lang="en-US" dirty="0" err="1"/>
              <a:t>velit</a:t>
            </a:r>
            <a:r>
              <a:rPr lang="en-US" dirty="0"/>
              <a:t> </a:t>
            </a:r>
            <a:r>
              <a:rPr lang="en-US" dirty="0" err="1"/>
              <a:t>postea</a:t>
            </a:r>
            <a:r>
              <a:rPr lang="en-US" dirty="0"/>
              <a:t> </a:t>
            </a:r>
            <a:r>
              <a:rPr lang="en-US" dirty="0" err="1"/>
              <a:t>laboramus</a:t>
            </a:r>
            <a:r>
              <a:rPr lang="en-US" dirty="0"/>
              <a:t> in vis, pro </a:t>
            </a:r>
            <a:r>
              <a:rPr lang="en-US" dirty="0" err="1"/>
              <a:t>ei</a:t>
            </a:r>
            <a:r>
              <a:rPr lang="en-US" dirty="0"/>
              <a:t> </a:t>
            </a:r>
            <a:r>
              <a:rPr lang="en-US" dirty="0" err="1"/>
              <a:t>doctus</a:t>
            </a:r>
            <a:r>
              <a:rPr lang="en-US" dirty="0"/>
              <a:t> </a:t>
            </a:r>
            <a:r>
              <a:rPr lang="en-US" dirty="0" err="1"/>
              <a:t>nostrud</a:t>
            </a:r>
            <a:r>
              <a:rPr lang="en-US" dirty="0"/>
              <a:t> </a:t>
            </a:r>
            <a:r>
              <a:rPr lang="en-US" dirty="0" err="1"/>
              <a:t>concludaturque</a:t>
            </a:r>
            <a:endParaRPr lang="en-US" dirty="0"/>
          </a:p>
          <a:p>
            <a:pPr lvl="1"/>
            <a:r>
              <a:rPr lang="en-US" dirty="0"/>
              <a:t>Lorem ipsum dolor sit </a:t>
            </a:r>
            <a:r>
              <a:rPr lang="en-US" dirty="0" err="1"/>
              <a:t>amet</a:t>
            </a:r>
            <a:r>
              <a:rPr lang="en-US" dirty="0"/>
              <a:t>, </a:t>
            </a:r>
            <a:r>
              <a:rPr lang="en-US" dirty="0" err="1"/>
              <a:t>ut</a:t>
            </a:r>
            <a:r>
              <a:rPr lang="en-US" dirty="0"/>
              <a:t> </a:t>
            </a:r>
            <a:r>
              <a:rPr lang="en-US" dirty="0" err="1"/>
              <a:t>sed</a:t>
            </a:r>
            <a:r>
              <a:rPr lang="en-US" dirty="0"/>
              <a:t> </a:t>
            </a:r>
            <a:r>
              <a:rPr lang="en-US" dirty="0" err="1"/>
              <a:t>utinam</a:t>
            </a:r>
            <a:r>
              <a:rPr lang="en-US" dirty="0"/>
              <a:t> oblique </a:t>
            </a:r>
            <a:r>
              <a:rPr lang="en-US" dirty="0" err="1"/>
              <a:t>ocurreret</a:t>
            </a:r>
            <a:r>
              <a:rPr lang="en-US" dirty="0"/>
              <a:t>, </a:t>
            </a:r>
            <a:r>
              <a:rPr lang="en-US" dirty="0" err="1"/>
              <a:t>velit</a:t>
            </a:r>
            <a:r>
              <a:rPr lang="en-US" dirty="0"/>
              <a:t> </a:t>
            </a:r>
            <a:r>
              <a:rPr lang="en-US" dirty="0" err="1"/>
              <a:t>postea</a:t>
            </a:r>
            <a:r>
              <a:rPr lang="en-US" dirty="0"/>
              <a:t> </a:t>
            </a:r>
            <a:r>
              <a:rPr lang="en-US" dirty="0" err="1"/>
              <a:t>laboramus</a:t>
            </a:r>
            <a:r>
              <a:rPr lang="en-US" dirty="0"/>
              <a:t> in vis, pro </a:t>
            </a:r>
            <a:r>
              <a:rPr lang="en-US" dirty="0" err="1"/>
              <a:t>ei</a:t>
            </a:r>
            <a:r>
              <a:rPr lang="en-US" dirty="0"/>
              <a:t> </a:t>
            </a:r>
            <a:r>
              <a:rPr lang="en-US" dirty="0" err="1"/>
              <a:t>doctus</a:t>
            </a:r>
            <a:r>
              <a:rPr lang="en-US" dirty="0"/>
              <a:t> </a:t>
            </a:r>
            <a:r>
              <a:rPr lang="en-US" dirty="0" err="1"/>
              <a:t>nostrud</a:t>
            </a:r>
            <a:r>
              <a:rPr lang="en-US" dirty="0"/>
              <a:t> </a:t>
            </a:r>
            <a:r>
              <a:rPr lang="en-US" dirty="0" err="1"/>
              <a:t>concludaturque</a:t>
            </a:r>
            <a:r>
              <a:rPr lang="en-US" dirty="0"/>
              <a:t>.</a:t>
            </a:r>
          </a:p>
          <a:p>
            <a:pPr lvl="2"/>
            <a:r>
              <a:rPr lang="en-US" dirty="0"/>
              <a:t>Lorem ipsum dolor sit </a:t>
            </a:r>
            <a:r>
              <a:rPr lang="en-US" dirty="0" err="1"/>
              <a:t>amet</a:t>
            </a:r>
            <a:r>
              <a:rPr lang="en-US" dirty="0"/>
              <a:t>, </a:t>
            </a:r>
            <a:r>
              <a:rPr lang="en-US" dirty="0" err="1"/>
              <a:t>ut</a:t>
            </a:r>
            <a:r>
              <a:rPr lang="en-US" dirty="0"/>
              <a:t> </a:t>
            </a:r>
            <a:r>
              <a:rPr lang="en-US" dirty="0" err="1"/>
              <a:t>sed</a:t>
            </a:r>
            <a:r>
              <a:rPr lang="en-US" dirty="0"/>
              <a:t> </a:t>
            </a:r>
            <a:r>
              <a:rPr lang="en-US" dirty="0" err="1"/>
              <a:t>utinam</a:t>
            </a:r>
            <a:r>
              <a:rPr lang="en-US" dirty="0"/>
              <a:t> oblique </a:t>
            </a:r>
            <a:r>
              <a:rPr lang="en-US" dirty="0" err="1"/>
              <a:t>ocurreret</a:t>
            </a:r>
            <a:r>
              <a:rPr lang="en-US" dirty="0"/>
              <a:t>, </a:t>
            </a:r>
            <a:r>
              <a:rPr lang="en-US" dirty="0" err="1"/>
              <a:t>velit</a:t>
            </a:r>
            <a:r>
              <a:rPr lang="en-US" dirty="0"/>
              <a:t> </a:t>
            </a:r>
            <a:r>
              <a:rPr lang="en-US" dirty="0" err="1"/>
              <a:t>postea</a:t>
            </a:r>
            <a:r>
              <a:rPr lang="en-US" dirty="0"/>
              <a:t> </a:t>
            </a:r>
            <a:r>
              <a:rPr lang="en-US" dirty="0" err="1"/>
              <a:t>laboramus</a:t>
            </a:r>
            <a:r>
              <a:rPr lang="en-US" dirty="0"/>
              <a:t> in vis, pro </a:t>
            </a:r>
            <a:r>
              <a:rPr lang="en-US" dirty="0" err="1"/>
              <a:t>ei</a:t>
            </a:r>
            <a:r>
              <a:rPr lang="en-US" dirty="0"/>
              <a:t> </a:t>
            </a:r>
            <a:r>
              <a:rPr lang="en-US" dirty="0" err="1"/>
              <a:t>doctus</a:t>
            </a:r>
            <a:r>
              <a:rPr lang="en-US" dirty="0"/>
              <a:t> </a:t>
            </a:r>
            <a:r>
              <a:rPr lang="en-US" dirty="0" err="1"/>
              <a:t>nostrud</a:t>
            </a:r>
            <a:r>
              <a:rPr lang="en-US" dirty="0"/>
              <a:t> </a:t>
            </a:r>
            <a:r>
              <a:rPr lang="en-US" dirty="0" err="1"/>
              <a:t>concludaturque</a:t>
            </a:r>
            <a:r>
              <a:rPr lang="en-US" dirty="0"/>
              <a:t>.</a:t>
            </a:r>
          </a:p>
          <a:p>
            <a:pPr lvl="3"/>
            <a:r>
              <a:rPr lang="en-US" dirty="0"/>
              <a:t>Lorem ipsum dolor sit </a:t>
            </a:r>
            <a:r>
              <a:rPr lang="en-US" dirty="0" err="1"/>
              <a:t>amet</a:t>
            </a:r>
            <a:r>
              <a:rPr lang="en-US" dirty="0"/>
              <a:t>, </a:t>
            </a:r>
            <a:r>
              <a:rPr lang="en-US" dirty="0" err="1"/>
              <a:t>ut</a:t>
            </a:r>
            <a:r>
              <a:rPr lang="en-US" dirty="0"/>
              <a:t> </a:t>
            </a:r>
            <a:r>
              <a:rPr lang="en-US" dirty="0" err="1"/>
              <a:t>sed</a:t>
            </a:r>
            <a:r>
              <a:rPr lang="en-US" dirty="0"/>
              <a:t> </a:t>
            </a:r>
            <a:r>
              <a:rPr lang="en-US" dirty="0" err="1"/>
              <a:t>utinam</a:t>
            </a:r>
            <a:r>
              <a:rPr lang="en-US" dirty="0"/>
              <a:t> oblique </a:t>
            </a:r>
            <a:r>
              <a:rPr lang="en-US" dirty="0" err="1"/>
              <a:t>ocurreret</a:t>
            </a:r>
            <a:r>
              <a:rPr lang="en-US" dirty="0"/>
              <a:t>, </a:t>
            </a:r>
            <a:r>
              <a:rPr lang="en-US" dirty="0" err="1"/>
              <a:t>velit</a:t>
            </a:r>
            <a:r>
              <a:rPr lang="en-US" dirty="0"/>
              <a:t> </a:t>
            </a:r>
            <a:r>
              <a:rPr lang="en-US" dirty="0" err="1"/>
              <a:t>postea</a:t>
            </a:r>
            <a:r>
              <a:rPr lang="en-US" dirty="0"/>
              <a:t> </a:t>
            </a:r>
            <a:r>
              <a:rPr lang="en-US" dirty="0" err="1"/>
              <a:t>laboramus</a:t>
            </a:r>
            <a:r>
              <a:rPr lang="en-US" dirty="0"/>
              <a:t> in vis, pro </a:t>
            </a:r>
            <a:r>
              <a:rPr lang="en-US" dirty="0" err="1"/>
              <a:t>ei</a:t>
            </a:r>
            <a:r>
              <a:rPr lang="en-US" dirty="0"/>
              <a:t> </a:t>
            </a:r>
            <a:r>
              <a:rPr lang="en-US" dirty="0" err="1"/>
              <a:t>doctus</a:t>
            </a:r>
            <a:r>
              <a:rPr lang="en-US" dirty="0"/>
              <a:t> </a:t>
            </a:r>
            <a:r>
              <a:rPr lang="en-US" dirty="0" err="1"/>
              <a:t>nostrud</a:t>
            </a:r>
            <a:r>
              <a:rPr lang="en-US" dirty="0"/>
              <a:t> </a:t>
            </a:r>
            <a:r>
              <a:rPr lang="en-US" dirty="0" err="1"/>
              <a:t>concludaturque</a:t>
            </a:r>
            <a:r>
              <a:rPr lang="en-US" dirty="0"/>
              <a:t>. </a:t>
            </a:r>
          </a:p>
          <a:p>
            <a:pPr lvl="4"/>
            <a:r>
              <a:rPr lang="en-US" dirty="0"/>
              <a:t>Lorem ipsum dolor sit </a:t>
            </a:r>
            <a:r>
              <a:rPr lang="en-US" dirty="0" err="1"/>
              <a:t>amet</a:t>
            </a:r>
            <a:r>
              <a:rPr lang="en-US" dirty="0"/>
              <a:t>, </a:t>
            </a:r>
            <a:r>
              <a:rPr lang="en-US" dirty="0" err="1"/>
              <a:t>ut</a:t>
            </a:r>
            <a:r>
              <a:rPr lang="en-US" dirty="0"/>
              <a:t> </a:t>
            </a:r>
            <a:r>
              <a:rPr lang="en-US" dirty="0" err="1"/>
              <a:t>sed</a:t>
            </a:r>
            <a:r>
              <a:rPr lang="en-US" dirty="0"/>
              <a:t> </a:t>
            </a:r>
            <a:r>
              <a:rPr lang="en-US" dirty="0" err="1"/>
              <a:t>utinam</a:t>
            </a:r>
            <a:r>
              <a:rPr lang="en-US" dirty="0"/>
              <a:t> oblique </a:t>
            </a:r>
            <a:r>
              <a:rPr lang="en-US" dirty="0" err="1"/>
              <a:t>ocurreret</a:t>
            </a:r>
            <a:r>
              <a:rPr lang="en-US" dirty="0"/>
              <a:t>, </a:t>
            </a:r>
            <a:r>
              <a:rPr lang="en-US" dirty="0" err="1"/>
              <a:t>velit</a:t>
            </a:r>
            <a:r>
              <a:rPr lang="en-US" dirty="0"/>
              <a:t> </a:t>
            </a:r>
            <a:r>
              <a:rPr lang="en-US" dirty="0" err="1"/>
              <a:t>postea</a:t>
            </a:r>
            <a:r>
              <a:rPr lang="en-US" dirty="0"/>
              <a:t> </a:t>
            </a:r>
            <a:r>
              <a:rPr lang="en-US" dirty="0" err="1"/>
              <a:t>laboramus</a:t>
            </a:r>
            <a:r>
              <a:rPr lang="en-US" dirty="0"/>
              <a:t> in vis, pro </a:t>
            </a:r>
            <a:r>
              <a:rPr lang="en-US" dirty="0" err="1"/>
              <a:t>ei</a:t>
            </a:r>
            <a:r>
              <a:rPr lang="en-US" dirty="0"/>
              <a:t> </a:t>
            </a:r>
            <a:r>
              <a:rPr lang="en-US" dirty="0" err="1"/>
              <a:t>doctus</a:t>
            </a:r>
            <a:r>
              <a:rPr lang="en-US" dirty="0"/>
              <a:t> </a:t>
            </a:r>
            <a:r>
              <a:rPr lang="en-US" dirty="0" err="1"/>
              <a:t>nostrud</a:t>
            </a:r>
            <a:r>
              <a:rPr lang="en-US" dirty="0"/>
              <a:t> </a:t>
            </a:r>
            <a:r>
              <a:rPr lang="en-US" dirty="0" err="1"/>
              <a:t>concludaturque</a:t>
            </a:r>
            <a:r>
              <a:rPr lang="en-US" dirty="0"/>
              <a:t>.</a:t>
            </a:r>
            <a:endParaRPr lang="lt-LT" dirty="0"/>
          </a:p>
        </p:txBody>
      </p:sp>
      <p:sp>
        <p:nvSpPr>
          <p:cNvPr id="2" name="Title Placeholder 1"/>
          <p:cNvSpPr>
            <a:spLocks noGrp="1"/>
          </p:cNvSpPr>
          <p:nvPr>
            <p:ph type="title"/>
          </p:nvPr>
        </p:nvSpPr>
        <p:spPr>
          <a:xfrm>
            <a:off x="696000" y="332656"/>
            <a:ext cx="10800000" cy="692696"/>
          </a:xfrm>
          <a:prstGeom prst="rect">
            <a:avLst/>
          </a:prstGeom>
        </p:spPr>
        <p:txBody>
          <a:bodyPr vert="horz" lIns="91440" tIns="45720" rIns="91440" bIns="45720" rtlCol="0" anchor="ctr">
            <a:normAutofit/>
          </a:bodyPr>
          <a:lstStyle/>
          <a:p>
            <a:r>
              <a:rPr lang="en-US" dirty="0"/>
              <a:t>Slide Headline Moderate Length</a:t>
            </a:r>
            <a:endParaRPr lang="lt-LT" dirty="0"/>
          </a:p>
        </p:txBody>
      </p:sp>
    </p:spTree>
    <p:extLst>
      <p:ext uri="{BB962C8B-B14F-4D97-AF65-F5344CB8AC3E}">
        <p14:creationId xmlns:p14="http://schemas.microsoft.com/office/powerpoint/2010/main" val="164459626"/>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 id="2147483718" r:id="rId12"/>
    <p:sldLayoutId id="2147483719" r:id="rId13"/>
    <p:sldLayoutId id="2147483720" r:id="rId14"/>
    <p:sldLayoutId id="2147483721" r:id="rId15"/>
    <p:sldLayoutId id="2147483722" r:id="rId16"/>
    <p:sldLayoutId id="2147483723" r:id="rId17"/>
    <p:sldLayoutId id="2147483724" r:id="rId18"/>
    <p:sldLayoutId id="2147483725" r:id="rId19"/>
    <p:sldLayoutId id="2147483726" r:id="rId20"/>
    <p:sldLayoutId id="2147483727" r:id="rId21"/>
    <p:sldLayoutId id="2147483728" r:id="rId22"/>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914400" rtl="0" eaLnBrk="1" latinLnBrk="0" hangingPunct="1">
        <a:lnSpc>
          <a:spcPct val="100000"/>
        </a:lnSpc>
        <a:spcBef>
          <a:spcPct val="0"/>
        </a:spcBef>
        <a:buNone/>
        <a:defRPr sz="3200" b="0" kern="1200" cap="none" baseline="0">
          <a:solidFill>
            <a:srgbClr val="003C5A"/>
          </a:solidFill>
          <a:latin typeface="Arial" panose="020B0604020202020204" pitchFamily="34" charset="0"/>
          <a:ea typeface="+mj-ea"/>
          <a:cs typeface="Arial" panose="020B0604020202020204" pitchFamily="34" charset="0"/>
        </a:defRPr>
      </a:lvl1pPr>
    </p:titleStyle>
    <p:bodyStyle>
      <a:lvl1pPr marL="266700" indent="-266700" algn="l" defTabSz="914400" rtl="0" eaLnBrk="1" latinLnBrk="0" hangingPunct="1">
        <a:spcBef>
          <a:spcPts val="0"/>
        </a:spcBef>
        <a:spcAft>
          <a:spcPts val="1200"/>
        </a:spcAft>
        <a:buClr>
          <a:srgbClr val="003C5A"/>
        </a:buClr>
        <a:buFont typeface="Arial" panose="020B0604020202020204" pitchFamily="34" charset="0"/>
        <a:buChar char="•"/>
        <a:defRPr sz="2000" kern="1200" baseline="0">
          <a:solidFill>
            <a:srgbClr val="536873"/>
          </a:solidFill>
          <a:latin typeface="Arial" panose="020B0604020202020204" pitchFamily="34" charset="0"/>
          <a:ea typeface="+mn-ea"/>
          <a:cs typeface="Arial" panose="020B0604020202020204" pitchFamily="34" charset="0"/>
        </a:defRPr>
      </a:lvl1pPr>
      <a:lvl2pPr marL="534988" indent="-268288" algn="l" defTabSz="914400" rtl="0" eaLnBrk="1" latinLnBrk="0" hangingPunct="1">
        <a:spcBef>
          <a:spcPts val="0"/>
        </a:spcBef>
        <a:spcAft>
          <a:spcPts val="1200"/>
        </a:spcAft>
        <a:buClr>
          <a:srgbClr val="003C5A"/>
        </a:buClr>
        <a:buSzPct val="130000"/>
        <a:buFont typeface="Arial" panose="020B0604020202020204" pitchFamily="34" charset="0"/>
        <a:buChar char="-"/>
        <a:defRPr sz="1800" kern="1200" baseline="0">
          <a:solidFill>
            <a:srgbClr val="536873"/>
          </a:solidFill>
          <a:latin typeface="Arial" panose="020B0604020202020204" pitchFamily="34" charset="0"/>
          <a:ea typeface="+mn-ea"/>
          <a:cs typeface="Arial" panose="020B0604020202020204" pitchFamily="34" charset="0"/>
        </a:defRPr>
      </a:lvl2pPr>
      <a:lvl3pPr marL="801688" indent="-268288" algn="l" defTabSz="914400" rtl="0" eaLnBrk="1" latinLnBrk="0" hangingPunct="1">
        <a:spcBef>
          <a:spcPts val="0"/>
        </a:spcBef>
        <a:spcAft>
          <a:spcPts val="1200"/>
        </a:spcAft>
        <a:buClr>
          <a:srgbClr val="003C5A"/>
        </a:buClr>
        <a:buSzPct val="130000"/>
        <a:buFont typeface="Arial" panose="020B0604020202020204" pitchFamily="34" charset="0"/>
        <a:buChar char="-"/>
        <a:defRPr sz="1600" kern="1200" baseline="0">
          <a:solidFill>
            <a:srgbClr val="536873"/>
          </a:solidFill>
          <a:latin typeface="Arial" panose="020B0604020202020204" pitchFamily="34" charset="0"/>
          <a:ea typeface="+mn-ea"/>
          <a:cs typeface="Arial" panose="020B0604020202020204" pitchFamily="34" charset="0"/>
        </a:defRPr>
      </a:lvl3pPr>
      <a:lvl4pPr marL="1077913" indent="-268288" algn="l" defTabSz="914400" rtl="0" eaLnBrk="1" latinLnBrk="0" hangingPunct="1">
        <a:spcBef>
          <a:spcPts val="0"/>
        </a:spcBef>
        <a:spcAft>
          <a:spcPts val="1200"/>
        </a:spcAft>
        <a:buClr>
          <a:srgbClr val="003C5A"/>
        </a:buClr>
        <a:buSzPct val="130000"/>
        <a:buFont typeface="Arial" panose="020B0604020202020204" pitchFamily="34" charset="0"/>
        <a:buChar char="-"/>
        <a:defRPr sz="1400" kern="1200" baseline="0">
          <a:solidFill>
            <a:srgbClr val="536873"/>
          </a:solidFill>
          <a:latin typeface="Arial" panose="020B0604020202020204" pitchFamily="34" charset="0"/>
          <a:ea typeface="+mn-ea"/>
          <a:cs typeface="Arial" panose="020B0604020202020204" pitchFamily="34" charset="0"/>
        </a:defRPr>
      </a:lvl4pPr>
      <a:lvl5pPr marL="1346200" indent="-268288" algn="l" defTabSz="914400" rtl="0" eaLnBrk="1" latinLnBrk="0" hangingPunct="1">
        <a:spcBef>
          <a:spcPts val="0"/>
        </a:spcBef>
        <a:spcAft>
          <a:spcPts val="1200"/>
        </a:spcAft>
        <a:buClr>
          <a:srgbClr val="003C5A"/>
        </a:buClr>
        <a:buSzPct val="130000"/>
        <a:buFont typeface="Arial" panose="020B0604020202020204" pitchFamily="34" charset="0"/>
        <a:buChar char="-"/>
        <a:defRPr sz="1200" kern="1200" baseline="0">
          <a:solidFill>
            <a:srgbClr val="536873"/>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lt-L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image" Target="../media/image32.jpeg"/><Relationship Id="rId7" Type="http://schemas.openxmlformats.org/officeDocument/2006/relationships/image" Target="../media/image36.jpeg"/><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35.jpg"/><Relationship Id="rId5" Type="http://schemas.openxmlformats.org/officeDocument/2006/relationships/image" Target="../media/image34.png"/><Relationship Id="rId4" Type="http://schemas.openxmlformats.org/officeDocument/2006/relationships/image" Target="../media/image33.jpeg"/></Relationships>
</file>

<file path=ppt/slides/_rels/slide1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hyperlink" Target="http://stevenealeinternational.com/products/" TargetMode="External"/><Relationship Id="rId2" Type="http://schemas.openxmlformats.org/officeDocument/2006/relationships/hyperlink" Target="http://www.amazon.co.uk/s/ref=nb_sb_noss_1?url=search-alias%3Daps&amp;field-keywords=emotional+intelligence+coaching" TargetMode="External"/><Relationship Id="rId1" Type="http://schemas.openxmlformats.org/officeDocument/2006/relationships/slideLayout" Target="../slideLayouts/slideLayout7.xml"/><Relationship Id="rId5" Type="http://schemas.openxmlformats.org/officeDocument/2006/relationships/image" Target="../media/image40.png"/><Relationship Id="rId4" Type="http://schemas.openxmlformats.org/officeDocument/2006/relationships/image" Target="../media/image38.jpeg"/></Relationships>
</file>

<file path=ppt/slides/_rels/slide15.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38.jpeg"/><Relationship Id="rId1" Type="http://schemas.openxmlformats.org/officeDocument/2006/relationships/slideLayout" Target="../slideLayouts/slideLayout7.xml"/><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 Id="rId4" Type="http://schemas.openxmlformats.org/officeDocument/2006/relationships/image" Target="../media/image45.jpeg"/></Relationships>
</file>

<file path=ppt/slides/_rels/slide18.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7.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6.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23.png"/><Relationship Id="rId7" Type="http://schemas.openxmlformats.org/officeDocument/2006/relationships/image" Target="../media/image27.jpe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26.jpeg"/><Relationship Id="rId5" Type="http://schemas.openxmlformats.org/officeDocument/2006/relationships/image" Target="../media/image25.png"/><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353569" y="1474154"/>
            <a:ext cx="4953294" cy="3699245"/>
            <a:chOff x="-1082711" y="2540416"/>
            <a:chExt cx="7916307" cy="7398490"/>
          </a:xfrm>
        </p:grpSpPr>
        <p:sp>
          <p:nvSpPr>
            <p:cNvPr id="3" name="TextBox 3"/>
            <p:cNvSpPr txBox="1"/>
            <p:nvPr/>
          </p:nvSpPr>
          <p:spPr>
            <a:xfrm>
              <a:off x="-1082711" y="2540416"/>
              <a:ext cx="6702726" cy="7261860"/>
            </a:xfrm>
            <a:prstGeom prst="rect">
              <a:avLst/>
            </a:prstGeom>
          </p:spPr>
          <p:txBody>
            <a:bodyPr wrap="square" lIns="0" tIns="0" rIns="0" bIns="0" rtlCol="0" anchor="t">
              <a:spAutoFit/>
            </a:bodyPr>
            <a:lstStyle/>
            <a:p>
              <a:pPr>
                <a:lnSpc>
                  <a:spcPct val="150000"/>
                </a:lnSpc>
              </a:pPr>
              <a:r>
                <a:rPr lang="en-US" sz="4800" dirty="0">
                  <a:solidFill>
                    <a:srgbClr val="6F5A8B"/>
                  </a:solidFill>
                  <a:latin typeface="Century Gothic"/>
                  <a:ea typeface="+mj-ea"/>
                </a:rPr>
                <a:t>Limbic Leadership</a:t>
              </a:r>
            </a:p>
            <a:p>
              <a:pPr>
                <a:lnSpc>
                  <a:spcPct val="150000"/>
                </a:lnSpc>
              </a:pPr>
              <a:r>
                <a:rPr lang="en-US" sz="4800" dirty="0">
                  <a:solidFill>
                    <a:srgbClr val="6F5A8B"/>
                  </a:solidFill>
                  <a:latin typeface="Century Gothic"/>
                  <a:ea typeface="+mj-ea"/>
                </a:rPr>
                <a:t>Development</a:t>
              </a:r>
            </a:p>
            <a:p>
              <a:pPr>
                <a:lnSpc>
                  <a:spcPts val="2613"/>
                </a:lnSpc>
              </a:pPr>
              <a:endParaRPr lang="en-US" sz="2000" dirty="0">
                <a:solidFill>
                  <a:srgbClr val="6F5A8B"/>
                </a:solidFill>
                <a:latin typeface="Century Gothic" panose="020B0502020202020204" pitchFamily="34" charset="0"/>
              </a:endParaRPr>
            </a:p>
          </p:txBody>
        </p:sp>
        <p:sp>
          <p:nvSpPr>
            <p:cNvPr id="4" name="TextBox 4"/>
            <p:cNvSpPr txBox="1"/>
            <p:nvPr/>
          </p:nvSpPr>
          <p:spPr>
            <a:xfrm>
              <a:off x="-852635" y="9200242"/>
              <a:ext cx="7686231" cy="738664"/>
            </a:xfrm>
            <a:prstGeom prst="rect">
              <a:avLst/>
            </a:prstGeom>
          </p:spPr>
          <p:txBody>
            <a:bodyPr wrap="square" lIns="0" tIns="0" rIns="0" bIns="0" rtlCol="0" anchor="t">
              <a:spAutoFit/>
            </a:bodyPr>
            <a:lstStyle/>
            <a:p>
              <a:endParaRPr lang="en-US" sz="2400" dirty="0">
                <a:solidFill>
                  <a:srgbClr val="B18D4F"/>
                </a:solidFill>
                <a:latin typeface="Century Gothic" charset="0"/>
                <a:ea typeface="ＭＳ Ｐゴシック" charset="0"/>
              </a:endParaRPr>
            </a:p>
          </p:txBody>
        </p:sp>
      </p:grpSp>
      <p:sp>
        <p:nvSpPr>
          <p:cNvPr id="11" name="AutoShape 11"/>
          <p:cNvSpPr/>
          <p:nvPr/>
        </p:nvSpPr>
        <p:spPr>
          <a:xfrm>
            <a:off x="1297347" y="-89059"/>
            <a:ext cx="16898" cy="7741433"/>
          </a:xfrm>
          <a:prstGeom prst="rect">
            <a:avLst/>
          </a:prstGeom>
          <a:solidFill>
            <a:srgbClr val="111B1E">
              <a:alpha val="29803"/>
            </a:srgbClr>
          </a:solidFill>
        </p:spPr>
      </p:sp>
      <p:sp>
        <p:nvSpPr>
          <p:cNvPr id="14" name="AutoShape 14"/>
          <p:cNvSpPr/>
          <p:nvPr/>
        </p:nvSpPr>
        <p:spPr>
          <a:xfrm>
            <a:off x="5556045" y="-441717"/>
            <a:ext cx="16898" cy="7741433"/>
          </a:xfrm>
          <a:prstGeom prst="rect">
            <a:avLst/>
          </a:prstGeom>
          <a:solidFill>
            <a:srgbClr val="111B1E">
              <a:alpha val="29803"/>
            </a:srgbClr>
          </a:solidFill>
        </p:spPr>
      </p:sp>
      <p:pic>
        <p:nvPicPr>
          <p:cNvPr id="15" name="Picture 14" descr="LPS_logo.png">
            <a:extLst>
              <a:ext uri="{FF2B5EF4-FFF2-40B4-BE49-F238E27FC236}">
                <a16:creationId xmlns:a16="http://schemas.microsoft.com/office/drawing/2014/main" id="{A972655E-9497-4BA8-B837-14F701E60A56}"/>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rot="16200000">
            <a:off x="-41110" y="2877838"/>
            <a:ext cx="1523565" cy="613235"/>
          </a:xfrm>
          <a:prstGeom prst="rect">
            <a:avLst/>
          </a:prstGeom>
          <a:solidFill>
            <a:schemeClr val="bg1"/>
          </a:solidFill>
        </p:spPr>
      </p:pic>
      <p:pic>
        <p:nvPicPr>
          <p:cNvPr id="1026" name="Picture 2" descr="woman smiling">
            <a:extLst>
              <a:ext uri="{FF2B5EF4-FFF2-40B4-BE49-F238E27FC236}">
                <a16:creationId xmlns:a16="http://schemas.microsoft.com/office/drawing/2014/main" id="{A14EAFCF-1F1D-4DF7-9CCC-10257E730D89}"/>
              </a:ext>
            </a:extLst>
          </p:cNvPr>
          <p:cNvPicPr>
            <a:picLocks noChangeAspect="1" noChangeArrowheads="1"/>
          </p:cNvPicPr>
          <p:nvPr/>
        </p:nvPicPr>
        <p:blipFill>
          <a:blip r:embed="rId3">
            <a:grayscl/>
            <a:extLst>
              <a:ext uri="{28A0092B-C50C-407E-A947-70E740481C1C}">
                <a14:useLocalDpi xmlns:a14="http://schemas.microsoft.com/office/drawing/2010/main" val="0"/>
              </a:ext>
            </a:extLst>
          </a:blip>
          <a:srcRect/>
          <a:stretch>
            <a:fillRect/>
          </a:stretch>
        </p:blipFill>
        <p:spPr bwMode="auto">
          <a:xfrm>
            <a:off x="5671926" y="535207"/>
            <a:ext cx="3309460" cy="253072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and breathe neon sign on tre">
            <a:extLst>
              <a:ext uri="{FF2B5EF4-FFF2-40B4-BE49-F238E27FC236}">
                <a16:creationId xmlns:a16="http://schemas.microsoft.com/office/drawing/2014/main" id="{3C55A867-80CB-4126-ADAB-0E8EB8468399}"/>
              </a:ext>
            </a:extLst>
          </p:cNvPr>
          <p:cNvPicPr>
            <a:picLocks noChangeAspect="1" noChangeArrowheads="1"/>
          </p:cNvPicPr>
          <p:nvPr/>
        </p:nvPicPr>
        <p:blipFill>
          <a:blip r:embed="rId4">
            <a:grayscl/>
            <a:extLst>
              <a:ext uri="{28A0092B-C50C-407E-A947-70E740481C1C}">
                <a14:useLocalDpi xmlns:a14="http://schemas.microsoft.com/office/drawing/2010/main" val="0"/>
              </a:ext>
            </a:extLst>
          </a:blip>
          <a:srcRect/>
          <a:stretch>
            <a:fillRect/>
          </a:stretch>
        </p:blipFill>
        <p:spPr bwMode="auto">
          <a:xfrm>
            <a:off x="9020710" y="535207"/>
            <a:ext cx="3128689" cy="25307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person swimming surrounded by school of fish">
            <a:extLst>
              <a:ext uri="{FF2B5EF4-FFF2-40B4-BE49-F238E27FC236}">
                <a16:creationId xmlns:a16="http://schemas.microsoft.com/office/drawing/2014/main" id="{C79230E2-C97E-4D4E-818E-CC7F3C00EEB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20710" y="3181777"/>
            <a:ext cx="3128689" cy="260511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picture containing sitting, food, person, white&#10;&#10;Description automatically generated">
            <a:extLst>
              <a:ext uri="{FF2B5EF4-FFF2-40B4-BE49-F238E27FC236}">
                <a16:creationId xmlns:a16="http://schemas.microsoft.com/office/drawing/2014/main" id="{C78C75E6-D924-45B6-BE82-F85C9FF1E9F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54225" r="65900" b="12195"/>
          <a:stretch/>
        </p:blipFill>
        <p:spPr>
          <a:xfrm>
            <a:off x="5674891" y="3181777"/>
            <a:ext cx="3306495" cy="2605117"/>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rot="16200000">
            <a:off x="-3023312" y="3023314"/>
            <a:ext cx="6415957" cy="369332"/>
          </a:xfrm>
          <a:prstGeom prst="rect">
            <a:avLst/>
          </a:prstGeom>
          <a:solidFill>
            <a:schemeClr val="accent4"/>
          </a:solidFill>
        </p:spPr>
        <p:txBody>
          <a:bodyPr wrap="square" lIns="0" tIns="0" rIns="0" bIns="0" rtlCol="0" anchor="t">
            <a:spAutoFit/>
          </a:bodyPr>
          <a:lstStyle/>
          <a:p>
            <a:pPr algn="ctr"/>
            <a:r>
              <a:rPr lang="en-US" sz="2400" dirty="0">
                <a:solidFill>
                  <a:schemeClr val="bg1"/>
                </a:solidFill>
                <a:latin typeface="Century Gothic"/>
                <a:ea typeface="+mj-ea"/>
              </a:rPr>
              <a:t>Learning Methods that Work</a:t>
            </a:r>
            <a:endParaRPr lang="en-US" sz="1600" dirty="0">
              <a:solidFill>
                <a:schemeClr val="bg1"/>
              </a:solidFill>
              <a:latin typeface="Century Gothic" charset="0"/>
              <a:ea typeface="ＭＳ Ｐゴシック" charset="0"/>
            </a:endParaRPr>
          </a:p>
        </p:txBody>
      </p:sp>
      <p:grpSp>
        <p:nvGrpSpPr>
          <p:cNvPr id="6" name="Group 6"/>
          <p:cNvGrpSpPr/>
          <p:nvPr/>
        </p:nvGrpSpPr>
        <p:grpSpPr>
          <a:xfrm>
            <a:off x="785035" y="1444750"/>
            <a:ext cx="5111176" cy="1754973"/>
            <a:chOff x="-195514" y="-907518"/>
            <a:chExt cx="7480711" cy="3509946"/>
          </a:xfrm>
        </p:grpSpPr>
        <p:sp>
          <p:nvSpPr>
            <p:cNvPr id="7" name="TextBox 7"/>
            <p:cNvSpPr txBox="1"/>
            <p:nvPr/>
          </p:nvSpPr>
          <p:spPr>
            <a:xfrm>
              <a:off x="-195514" y="-907518"/>
              <a:ext cx="7480711" cy="694422"/>
            </a:xfrm>
            <a:prstGeom prst="rect">
              <a:avLst/>
            </a:prstGeom>
          </p:spPr>
          <p:txBody>
            <a:bodyPr lIns="0" tIns="0" rIns="0" bIns="0" rtlCol="0" anchor="t">
              <a:spAutoFit/>
            </a:bodyPr>
            <a:lstStyle/>
            <a:p>
              <a:pPr>
                <a:lnSpc>
                  <a:spcPts val="2947"/>
                </a:lnSpc>
              </a:pPr>
              <a:r>
                <a:rPr lang="en-US" sz="2400" dirty="0">
                  <a:solidFill>
                    <a:srgbClr val="B18D4F"/>
                  </a:solidFill>
                  <a:latin typeface="Century Gothic" charset="0"/>
                  <a:ea typeface="ＭＳ Ｐゴシック" charset="0"/>
                </a:rPr>
                <a:t>DEVELOPMENT THAT LASTS</a:t>
              </a:r>
            </a:p>
          </p:txBody>
        </p:sp>
        <p:sp>
          <p:nvSpPr>
            <p:cNvPr id="8" name="TextBox 8"/>
            <p:cNvSpPr txBox="1"/>
            <p:nvPr/>
          </p:nvSpPr>
          <p:spPr>
            <a:xfrm>
              <a:off x="-195514" y="-173974"/>
              <a:ext cx="7480711" cy="2776402"/>
            </a:xfrm>
            <a:prstGeom prst="rect">
              <a:avLst/>
            </a:prstGeom>
          </p:spPr>
          <p:txBody>
            <a:bodyPr lIns="0" tIns="0" rIns="0" bIns="0" rtlCol="0" anchor="t">
              <a:spAutoFit/>
            </a:bodyPr>
            <a:lstStyle/>
            <a:p>
              <a:pPr algn="just"/>
              <a:r>
                <a:rPr lang="en-US" sz="1600" dirty="0">
                  <a:solidFill>
                    <a:srgbClr val="595959"/>
                  </a:solidFill>
                  <a:latin typeface="Century Gothic" panose="020B0502020202020204" pitchFamily="34" charset="0"/>
                </a:rPr>
                <a:t>We go below the surface to help people increase their </a:t>
              </a:r>
              <a:r>
                <a:rPr lang="en-US" b="1" dirty="0">
                  <a:solidFill>
                    <a:srgbClr val="64488C"/>
                  </a:solidFill>
                  <a:latin typeface="Century Gothic" panose="020B0502020202020204" pitchFamily="34" charset="0"/>
                </a:rPr>
                <a:t>understanding of self &amp; relational behavior competencies based on neuroscience</a:t>
              </a:r>
              <a:r>
                <a:rPr lang="en-US" sz="1600" dirty="0">
                  <a:solidFill>
                    <a:srgbClr val="595959"/>
                  </a:solidFill>
                  <a:latin typeface="Century Gothic" panose="020B0502020202020204" pitchFamily="34" charset="0"/>
                </a:rPr>
                <a:t>.</a:t>
              </a:r>
            </a:p>
            <a:p>
              <a:pPr>
                <a:lnSpc>
                  <a:spcPts val="2613"/>
                </a:lnSpc>
              </a:pPr>
              <a:endParaRPr lang="en-US" dirty="0"/>
            </a:p>
          </p:txBody>
        </p:sp>
      </p:grpSp>
      <p:grpSp>
        <p:nvGrpSpPr>
          <p:cNvPr id="9" name="Group 9"/>
          <p:cNvGrpSpPr/>
          <p:nvPr/>
        </p:nvGrpSpPr>
        <p:grpSpPr>
          <a:xfrm>
            <a:off x="6508902" y="151828"/>
            <a:ext cx="5030317" cy="1632160"/>
            <a:chOff x="-5734815" y="-3736194"/>
            <a:chExt cx="10060635" cy="3264320"/>
          </a:xfrm>
        </p:grpSpPr>
        <p:sp>
          <p:nvSpPr>
            <p:cNvPr id="10" name="TextBox 10"/>
            <p:cNvSpPr txBox="1"/>
            <p:nvPr/>
          </p:nvSpPr>
          <p:spPr>
            <a:xfrm>
              <a:off x="-5734815" y="-3736194"/>
              <a:ext cx="9685039" cy="694422"/>
            </a:xfrm>
            <a:prstGeom prst="rect">
              <a:avLst/>
            </a:prstGeom>
          </p:spPr>
          <p:txBody>
            <a:bodyPr wrap="square" lIns="0" tIns="0" rIns="0" bIns="0" rtlCol="0" anchor="t">
              <a:spAutoFit/>
            </a:bodyPr>
            <a:lstStyle/>
            <a:p>
              <a:pPr>
                <a:lnSpc>
                  <a:spcPts val="2947"/>
                </a:lnSpc>
              </a:pPr>
              <a:r>
                <a:rPr lang="en-US" sz="2400" dirty="0">
                  <a:solidFill>
                    <a:srgbClr val="B18D4F"/>
                  </a:solidFill>
                  <a:latin typeface="Century Gothic" charset="0"/>
                  <a:ea typeface="ＭＳ Ｐゴシック" charset="0"/>
                </a:rPr>
                <a:t>AVOID TH</a:t>
              </a:r>
              <a:r>
                <a:rPr lang="en-US" sz="2400" dirty="0">
                  <a:solidFill>
                    <a:schemeClr val="accent4"/>
                  </a:solidFill>
                  <a:latin typeface="Century Gothic" charset="0"/>
                  <a:ea typeface="ＭＳ Ｐゴシック" charset="0"/>
                </a:rPr>
                <a:t>E </a:t>
              </a:r>
              <a:r>
                <a:rPr lang="en-US" sz="2400" dirty="0">
                  <a:solidFill>
                    <a:srgbClr val="B18D4F"/>
                  </a:solidFill>
                  <a:latin typeface="Century Gothic" charset="0"/>
                  <a:ea typeface="ＭＳ Ｐゴシック" charset="0"/>
                </a:rPr>
                <a:t>HONEYMOON EFFECT</a:t>
              </a:r>
            </a:p>
          </p:txBody>
        </p:sp>
        <p:sp>
          <p:nvSpPr>
            <p:cNvPr id="11" name="TextBox 11"/>
            <p:cNvSpPr txBox="1"/>
            <p:nvPr/>
          </p:nvSpPr>
          <p:spPr>
            <a:xfrm>
              <a:off x="-5734815" y="-3118752"/>
              <a:ext cx="10060635" cy="2646878"/>
            </a:xfrm>
            <a:prstGeom prst="rect">
              <a:avLst/>
            </a:prstGeom>
          </p:spPr>
          <p:txBody>
            <a:bodyPr wrap="square" lIns="0" tIns="0" rIns="0" bIns="0" rtlCol="0" anchor="t">
              <a:spAutoFit/>
            </a:bodyPr>
            <a:lstStyle/>
            <a:p>
              <a:pPr algn="just"/>
              <a:r>
                <a:rPr lang="en-US" sz="1600" dirty="0">
                  <a:solidFill>
                    <a:srgbClr val="595959"/>
                  </a:solidFill>
                  <a:latin typeface="Century Gothic" panose="020B0502020202020204" pitchFamily="34" charset="0"/>
                </a:rPr>
                <a:t>Participants get </a:t>
              </a:r>
              <a:r>
                <a:rPr lang="en-US" b="1" dirty="0">
                  <a:solidFill>
                    <a:srgbClr val="64488C"/>
                  </a:solidFill>
                  <a:latin typeface="Century Gothic" panose="020B0502020202020204" pitchFamily="34" charset="0"/>
                </a:rPr>
                <a:t>24/7 unlimited access </a:t>
              </a:r>
              <a:r>
                <a:rPr lang="en-US" sz="1600" dirty="0">
                  <a:solidFill>
                    <a:srgbClr val="595959"/>
                  </a:solidFill>
                  <a:latin typeface="Century Gothic" panose="020B0502020202020204" pitchFamily="34" charset="0"/>
                </a:rPr>
                <a:t> to our Online platform &amp; this combined with </a:t>
              </a:r>
              <a:r>
                <a:rPr lang="en-US" b="1" dirty="0">
                  <a:solidFill>
                    <a:srgbClr val="64488C"/>
                  </a:solidFill>
                  <a:latin typeface="Century Gothic" panose="020B0502020202020204" pitchFamily="34" charset="0"/>
                </a:rPr>
                <a:t>Live webinars, buddy chats &amp;</a:t>
              </a:r>
              <a:r>
                <a:rPr lang="en-US" sz="1600" dirty="0">
                  <a:solidFill>
                    <a:srgbClr val="595959"/>
                  </a:solidFill>
                  <a:latin typeface="Century Gothic" panose="020B0502020202020204" pitchFamily="34" charset="0"/>
                </a:rPr>
                <a:t> </a:t>
              </a:r>
              <a:r>
                <a:rPr lang="en-US" b="1" dirty="0">
                  <a:solidFill>
                    <a:srgbClr val="64488C"/>
                  </a:solidFill>
                  <a:latin typeface="Century Gothic" panose="020B0502020202020204" pitchFamily="34" charset="0"/>
                </a:rPr>
                <a:t>coaching </a:t>
              </a:r>
              <a:r>
                <a:rPr lang="en-US" sz="1600" dirty="0">
                  <a:solidFill>
                    <a:srgbClr val="595959"/>
                  </a:solidFill>
                  <a:latin typeface="Century Gothic" panose="020B0502020202020204" pitchFamily="34" charset="0"/>
                </a:rPr>
                <a:t>will help avoid the typical honeymoon effect with most developmental programs.</a:t>
              </a:r>
            </a:p>
          </p:txBody>
        </p:sp>
      </p:grpSp>
      <p:grpSp>
        <p:nvGrpSpPr>
          <p:cNvPr id="12" name="Group 12"/>
          <p:cNvGrpSpPr/>
          <p:nvPr/>
        </p:nvGrpSpPr>
        <p:grpSpPr>
          <a:xfrm>
            <a:off x="827786" y="4825113"/>
            <a:ext cx="5139532" cy="1393651"/>
            <a:chOff x="-6425805" y="-113030"/>
            <a:chExt cx="10279065" cy="2787302"/>
          </a:xfrm>
        </p:grpSpPr>
        <p:sp>
          <p:nvSpPr>
            <p:cNvPr id="13" name="TextBox 13"/>
            <p:cNvSpPr txBox="1"/>
            <p:nvPr/>
          </p:nvSpPr>
          <p:spPr>
            <a:xfrm>
              <a:off x="-6425805" y="-113030"/>
              <a:ext cx="10279065" cy="694422"/>
            </a:xfrm>
            <a:prstGeom prst="rect">
              <a:avLst/>
            </a:prstGeom>
          </p:spPr>
          <p:txBody>
            <a:bodyPr wrap="square" lIns="0" tIns="0" rIns="0" bIns="0" rtlCol="0" anchor="t">
              <a:spAutoFit/>
            </a:bodyPr>
            <a:lstStyle/>
            <a:p>
              <a:pPr>
                <a:lnSpc>
                  <a:spcPts val="2947"/>
                </a:lnSpc>
              </a:pPr>
              <a:r>
                <a:rPr lang="en-US" sz="2400" dirty="0">
                  <a:solidFill>
                    <a:srgbClr val="B18D4F"/>
                  </a:solidFill>
                  <a:latin typeface="Century Gothic" charset="0"/>
                  <a:ea typeface="ＭＳ Ｐゴシック" charset="0"/>
                </a:rPr>
                <a:t>PERSONALIZED &amp; MEASUREABLE</a:t>
              </a:r>
            </a:p>
          </p:txBody>
        </p:sp>
        <p:sp>
          <p:nvSpPr>
            <p:cNvPr id="14" name="TextBox 14"/>
            <p:cNvSpPr txBox="1"/>
            <p:nvPr/>
          </p:nvSpPr>
          <p:spPr>
            <a:xfrm>
              <a:off x="-6399721" y="581392"/>
              <a:ext cx="10226897" cy="2092880"/>
            </a:xfrm>
            <a:prstGeom prst="rect">
              <a:avLst/>
            </a:prstGeom>
          </p:spPr>
          <p:txBody>
            <a:bodyPr wrap="square" lIns="0" tIns="0" rIns="0" bIns="0" rtlCol="0" anchor="t">
              <a:spAutoFit/>
            </a:bodyPr>
            <a:lstStyle/>
            <a:p>
              <a:pPr algn="just" fontAlgn="base"/>
              <a:r>
                <a:rPr lang="en-US" sz="1600" dirty="0">
                  <a:solidFill>
                    <a:srgbClr val="595959"/>
                  </a:solidFill>
                  <a:latin typeface="Century Gothic" panose="020B0502020202020204" pitchFamily="34" charset="0"/>
                </a:rPr>
                <a:t>Each participant will get a pre &amp; post program diagnostic assessment with </a:t>
              </a:r>
              <a:r>
                <a:rPr lang="en-US" b="1" dirty="0">
                  <a:solidFill>
                    <a:srgbClr val="64488C"/>
                  </a:solidFill>
                  <a:latin typeface="Century Gothic" panose="020B0502020202020204" pitchFamily="34" charset="0"/>
                </a:rPr>
                <a:t>individual </a:t>
              </a:r>
              <a:r>
                <a:rPr lang="en-US" sz="1600" dirty="0">
                  <a:solidFill>
                    <a:srgbClr val="595959"/>
                  </a:solidFill>
                  <a:latin typeface="Century Gothic" panose="020B0502020202020204" pitchFamily="34" charset="0"/>
                </a:rPr>
                <a:t>measurements using our Limbic Performance Indicator tool.</a:t>
              </a:r>
            </a:p>
          </p:txBody>
        </p:sp>
      </p:grpSp>
      <p:grpSp>
        <p:nvGrpSpPr>
          <p:cNvPr id="15" name="Group 6">
            <a:extLst>
              <a:ext uri="{FF2B5EF4-FFF2-40B4-BE49-F238E27FC236}">
                <a16:creationId xmlns:a16="http://schemas.microsoft.com/office/drawing/2014/main" id="{5A39E67F-550F-534D-A694-B97004B24134}"/>
              </a:ext>
            </a:extLst>
          </p:cNvPr>
          <p:cNvGrpSpPr/>
          <p:nvPr/>
        </p:nvGrpSpPr>
        <p:grpSpPr>
          <a:xfrm>
            <a:off x="6464677" y="3026118"/>
            <a:ext cx="5111176" cy="1972600"/>
            <a:chOff x="-210897" y="-1200912"/>
            <a:chExt cx="7480711" cy="3945200"/>
          </a:xfrm>
        </p:grpSpPr>
        <p:sp>
          <p:nvSpPr>
            <p:cNvPr id="16" name="TextBox 7">
              <a:extLst>
                <a:ext uri="{FF2B5EF4-FFF2-40B4-BE49-F238E27FC236}">
                  <a16:creationId xmlns:a16="http://schemas.microsoft.com/office/drawing/2014/main" id="{3F7E433F-2128-044C-8949-FCA53EA866BC}"/>
                </a:ext>
              </a:extLst>
            </p:cNvPr>
            <p:cNvSpPr txBox="1"/>
            <p:nvPr/>
          </p:nvSpPr>
          <p:spPr>
            <a:xfrm>
              <a:off x="-210897" y="-1200912"/>
              <a:ext cx="7480711" cy="694422"/>
            </a:xfrm>
            <a:prstGeom prst="rect">
              <a:avLst/>
            </a:prstGeom>
          </p:spPr>
          <p:txBody>
            <a:bodyPr lIns="0" tIns="0" rIns="0" bIns="0" rtlCol="0" anchor="t">
              <a:spAutoFit/>
            </a:bodyPr>
            <a:lstStyle/>
            <a:p>
              <a:pPr>
                <a:lnSpc>
                  <a:spcPts val="2947"/>
                </a:lnSpc>
              </a:pPr>
              <a:r>
                <a:rPr lang="en-US" sz="2400" dirty="0">
                  <a:solidFill>
                    <a:srgbClr val="B18D4F"/>
                  </a:solidFill>
                  <a:latin typeface="Century Gothic" charset="0"/>
                  <a:ea typeface="ＭＳ Ｐゴシック" charset="0"/>
                </a:rPr>
                <a:t>ENHANCED TEAM PERFORMANCE  </a:t>
              </a:r>
            </a:p>
          </p:txBody>
        </p:sp>
        <p:sp>
          <p:nvSpPr>
            <p:cNvPr id="17" name="TextBox 8">
              <a:extLst>
                <a:ext uri="{FF2B5EF4-FFF2-40B4-BE49-F238E27FC236}">
                  <a16:creationId xmlns:a16="http://schemas.microsoft.com/office/drawing/2014/main" id="{309BA1C0-95AF-7943-B599-5F786DC851E5}"/>
                </a:ext>
              </a:extLst>
            </p:cNvPr>
            <p:cNvSpPr txBox="1"/>
            <p:nvPr/>
          </p:nvSpPr>
          <p:spPr>
            <a:xfrm>
              <a:off x="-210897" y="-456588"/>
              <a:ext cx="7480711" cy="3200876"/>
            </a:xfrm>
            <a:prstGeom prst="rect">
              <a:avLst/>
            </a:prstGeom>
          </p:spPr>
          <p:txBody>
            <a:bodyPr lIns="0" tIns="0" rIns="0" bIns="0" rtlCol="0" anchor="t">
              <a:spAutoFit/>
            </a:bodyPr>
            <a:lstStyle/>
            <a:p>
              <a:pPr algn="just"/>
              <a:r>
                <a:rPr lang="en-US" sz="1600" dirty="0">
                  <a:solidFill>
                    <a:srgbClr val="595959"/>
                  </a:solidFill>
                  <a:latin typeface="Century Gothic" panose="020B0502020202020204" pitchFamily="34" charset="0"/>
                </a:rPr>
                <a:t>Once we have a better understanding of self, we are more equipped to </a:t>
              </a:r>
              <a:r>
                <a:rPr lang="en-US" b="1" dirty="0">
                  <a:solidFill>
                    <a:srgbClr val="64488C"/>
                  </a:solidFill>
                  <a:latin typeface="Century Gothic" panose="020B0502020202020204" pitchFamily="34" charset="0"/>
                </a:rPr>
                <a:t>understand and value others</a:t>
              </a:r>
              <a:r>
                <a:rPr lang="en-US" sz="1600" dirty="0">
                  <a:solidFill>
                    <a:srgbClr val="595959"/>
                  </a:solidFill>
                  <a:latin typeface="Century Gothic" panose="020B0502020202020204" pitchFamily="34" charset="0"/>
                </a:rPr>
                <a:t>. People can </a:t>
              </a:r>
              <a:r>
                <a:rPr lang="en-US" b="1" dirty="0">
                  <a:solidFill>
                    <a:srgbClr val="64488C"/>
                  </a:solidFill>
                  <a:latin typeface="Century Gothic" panose="020B0502020202020204" pitchFamily="34" charset="0"/>
                </a:rPr>
                <a:t>inspire</a:t>
              </a:r>
              <a:r>
                <a:rPr lang="en-US" sz="1600" dirty="0">
                  <a:solidFill>
                    <a:srgbClr val="595959"/>
                  </a:solidFill>
                  <a:latin typeface="Century Gothic" panose="020B0502020202020204" pitchFamily="34" charset="0"/>
                </a:rPr>
                <a:t> in a whole new way, </a:t>
              </a:r>
              <a:r>
                <a:rPr lang="en-US" b="1" dirty="0">
                  <a:solidFill>
                    <a:srgbClr val="64488C"/>
                  </a:solidFill>
                  <a:latin typeface="Century Gothic" panose="020B0502020202020204" pitchFamily="34" charset="0"/>
                </a:rPr>
                <a:t>building trust</a:t>
              </a:r>
              <a:r>
                <a:rPr lang="en-US" sz="1600" dirty="0">
                  <a:solidFill>
                    <a:srgbClr val="595959"/>
                  </a:solidFill>
                  <a:latin typeface="Century Gothic" panose="020B0502020202020204" pitchFamily="34" charset="0"/>
                </a:rPr>
                <a:t>, easily </a:t>
              </a:r>
              <a:r>
                <a:rPr lang="en-US" b="1" dirty="0">
                  <a:solidFill>
                    <a:srgbClr val="64488C"/>
                  </a:solidFill>
                  <a:latin typeface="Century Gothic" panose="020B0502020202020204" pitchFamily="34" charset="0"/>
                </a:rPr>
                <a:t>handling conflict </a:t>
              </a:r>
              <a:r>
                <a:rPr lang="en-US" sz="1600" dirty="0">
                  <a:solidFill>
                    <a:srgbClr val="595959"/>
                  </a:solidFill>
                  <a:latin typeface="Century Gothic" panose="020B0502020202020204" pitchFamily="34" charset="0"/>
                </a:rPr>
                <a:t>and leading or participating in teams more </a:t>
              </a:r>
              <a:r>
                <a:rPr lang="en-US" b="1" dirty="0">
                  <a:solidFill>
                    <a:srgbClr val="64488C"/>
                  </a:solidFill>
                  <a:latin typeface="Century Gothic" panose="020B0502020202020204" pitchFamily="34" charset="0"/>
                </a:rPr>
                <a:t>authentically &amp; effectively.  </a:t>
              </a:r>
            </a:p>
          </p:txBody>
        </p:sp>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5DA28D5-8B65-4803-A551-4D73A5F16BC5}"/>
              </a:ext>
            </a:extLst>
          </p:cNvPr>
          <p:cNvSpPr txBox="1"/>
          <p:nvPr/>
        </p:nvSpPr>
        <p:spPr>
          <a:xfrm>
            <a:off x="1975495" y="2244437"/>
            <a:ext cx="7960658" cy="1059842"/>
          </a:xfrm>
          <a:prstGeom prst="rect">
            <a:avLst/>
          </a:prstGeom>
          <a:noFill/>
        </p:spPr>
        <p:txBody>
          <a:bodyPr wrap="square" rtlCol="0">
            <a:spAutoFit/>
          </a:bodyPr>
          <a:lstStyle/>
          <a:p>
            <a:pPr algn="ctr">
              <a:lnSpc>
                <a:spcPct val="150000"/>
              </a:lnSpc>
            </a:pPr>
            <a:r>
              <a:rPr lang="en-US" sz="4800" dirty="0">
                <a:solidFill>
                  <a:srgbClr val="6F5A8B"/>
                </a:solidFill>
                <a:latin typeface="Century Gothic"/>
                <a:ea typeface="+mj-ea"/>
              </a:rPr>
              <a:t>About us</a:t>
            </a:r>
          </a:p>
        </p:txBody>
      </p:sp>
      <p:sp>
        <p:nvSpPr>
          <p:cNvPr id="5" name="TextBox 4">
            <a:extLst>
              <a:ext uri="{FF2B5EF4-FFF2-40B4-BE49-F238E27FC236}">
                <a16:creationId xmlns:a16="http://schemas.microsoft.com/office/drawing/2014/main" id="{7D56E4A1-3712-4339-8804-20225A99C68E}"/>
              </a:ext>
            </a:extLst>
          </p:cNvPr>
          <p:cNvSpPr txBox="1"/>
          <p:nvPr/>
        </p:nvSpPr>
        <p:spPr>
          <a:xfrm>
            <a:off x="3526797" y="3369056"/>
            <a:ext cx="6095184" cy="369332"/>
          </a:xfrm>
          <a:prstGeom prst="rect">
            <a:avLst/>
          </a:prstGeom>
          <a:noFill/>
        </p:spPr>
        <p:txBody>
          <a:bodyPr wrap="square">
            <a:spAutoFit/>
          </a:bodyPr>
          <a:lstStyle/>
          <a:p>
            <a:r>
              <a:rPr lang="en-US" sz="1800" dirty="0">
                <a:solidFill>
                  <a:schemeClr val="accent4"/>
                </a:solidFill>
                <a:latin typeface="Century Gothic"/>
                <a:ea typeface="+mj-ea"/>
              </a:rPr>
              <a:t>based on Neuroscience </a:t>
            </a:r>
            <a:r>
              <a:rPr lang="en-US" sz="1600" dirty="0">
                <a:solidFill>
                  <a:srgbClr val="595959"/>
                </a:solidFill>
                <a:latin typeface="Century Gothic" panose="020B0502020202020204" pitchFamily="34" charset="0"/>
              </a:rPr>
              <a:t>not on popular trends</a:t>
            </a:r>
            <a:endParaRPr lang="en-US" sz="1200" dirty="0">
              <a:solidFill>
                <a:srgbClr val="595959"/>
              </a:solidFill>
              <a:latin typeface="Century Gothic" panose="020B0502020202020204" pitchFamily="34" charset="0"/>
            </a:endParaRPr>
          </a:p>
        </p:txBody>
      </p:sp>
    </p:spTree>
    <p:extLst>
      <p:ext uri="{BB962C8B-B14F-4D97-AF65-F5344CB8AC3E}">
        <p14:creationId xmlns:p14="http://schemas.microsoft.com/office/powerpoint/2010/main" val="38610361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United Nations Publications - Home | Facebook">
            <a:extLst>
              <a:ext uri="{FF2B5EF4-FFF2-40B4-BE49-F238E27FC236}">
                <a16:creationId xmlns:a16="http://schemas.microsoft.com/office/drawing/2014/main" id="{6DF3064D-52DB-444F-9697-1305A167212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3417" b="14975"/>
          <a:stretch/>
        </p:blipFill>
        <p:spPr bwMode="auto">
          <a:xfrm>
            <a:off x="9802814" y="3154890"/>
            <a:ext cx="1429562" cy="102368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3" descr="DevelopmentGuidecover.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04317" y="3827828"/>
            <a:ext cx="1423187" cy="2052209"/>
          </a:xfrm>
          <a:prstGeom prst="rect">
            <a:avLst/>
          </a:prstGeom>
          <a:noFill/>
          <a:ln w="38100">
            <a:solidFill>
              <a:srgbClr val="CFA35B"/>
            </a:solidFill>
            <a:miter lim="800000"/>
            <a:headEnd/>
            <a:tailEnd/>
          </a:ln>
          <a:extLst>
            <a:ext uri="{909E8E84-426E-40dd-AFC4-6F175D3DCCD1}">
              <a14:hiddenFill xmlns:a14="http://schemas.microsoft.com/office/drawing/2010/main" xmlns="">
                <a:solidFill>
                  <a:srgbClr val="FFFFFF"/>
                </a:solidFill>
              </a14:hiddenFill>
            </a:ext>
          </a:extLst>
        </p:spPr>
      </p:pic>
      <p:pic>
        <p:nvPicPr>
          <p:cNvPr id="6" name="Picture 28" descr="EI book new version.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807006" y="3051845"/>
            <a:ext cx="1387393" cy="2081992"/>
          </a:xfrm>
          <a:prstGeom prst="rect">
            <a:avLst/>
          </a:prstGeom>
          <a:noFill/>
          <a:ln w="38100">
            <a:solidFill>
              <a:srgbClr val="CFA35B"/>
            </a:solidFill>
            <a:miter lim="800000"/>
            <a:headEnd/>
            <a:tailEnd/>
          </a:ln>
          <a:extLst>
            <a:ext uri="{909E8E84-426E-40dd-AFC4-6F175D3DCCD1}">
              <a14:hiddenFill xmlns:a14="http://schemas.microsoft.com/office/drawing/2010/main" xmlns="">
                <a:solidFill>
                  <a:srgbClr val="FFFFFF"/>
                </a:solidFill>
              </a14:hiddenFill>
            </a:ext>
          </a:extLst>
        </p:spPr>
      </p:pic>
      <p:sp>
        <p:nvSpPr>
          <p:cNvPr id="8" name="Rectangle 1"/>
          <p:cNvSpPr>
            <a:spLocks noChangeArrowheads="1"/>
          </p:cNvSpPr>
          <p:nvPr/>
        </p:nvSpPr>
        <p:spPr bwMode="auto">
          <a:xfrm>
            <a:off x="230561" y="-683370"/>
            <a:ext cx="5068939" cy="30469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32" tIns="45717" rIns="91432" bIns="45717" anchor="t">
            <a:spAutoFit/>
          </a:bodyPr>
          <a:lstStyle/>
          <a:p>
            <a:endParaRPr lang="en-US" sz="1200" dirty="0">
              <a:solidFill>
                <a:srgbClr val="CFA35B"/>
              </a:solidFill>
              <a:latin typeface="Arial" charset="0"/>
              <a:cs typeface="Arial" charset="0"/>
            </a:endParaRPr>
          </a:p>
          <a:p>
            <a:endParaRPr lang="en-US" b="1" dirty="0">
              <a:solidFill>
                <a:srgbClr val="CFA35B"/>
              </a:solidFill>
              <a:latin typeface="Century Gothic" charset="0"/>
              <a:cs typeface="Century Gothic" charset="0"/>
            </a:endParaRPr>
          </a:p>
          <a:p>
            <a:endParaRPr lang="en-US" b="1" dirty="0">
              <a:solidFill>
                <a:srgbClr val="B18D4F"/>
              </a:solidFill>
              <a:latin typeface="Century Gothic" charset="0"/>
              <a:cs typeface="Century Gothic" charset="0"/>
            </a:endParaRPr>
          </a:p>
          <a:p>
            <a:r>
              <a:rPr lang="en-US" b="1" dirty="0">
                <a:solidFill>
                  <a:schemeClr val="accent4">
                    <a:lumMod val="75000"/>
                  </a:schemeClr>
                </a:solidFill>
                <a:latin typeface="Century Gothic"/>
                <a:cs typeface="Century Gothic" charset="0"/>
              </a:rPr>
              <a:t>Executive MBA Programs</a:t>
            </a:r>
            <a:br>
              <a:rPr lang="en-US" dirty="0">
                <a:latin typeface="Century Gothic" charset="0"/>
                <a:cs typeface="Century Gothic" charset="0"/>
              </a:rPr>
            </a:br>
            <a:r>
              <a:rPr lang="sv-SE" dirty="0">
                <a:solidFill>
                  <a:srgbClr val="B18D4F"/>
                </a:solidFill>
                <a:latin typeface="Century Gothic"/>
                <a:cs typeface="Century Gothic" charset="0"/>
              </a:rPr>
              <a:t>BMI, Vilnius, Lithuania</a:t>
            </a:r>
          </a:p>
          <a:p>
            <a:r>
              <a:rPr lang="sv-SE" dirty="0">
                <a:solidFill>
                  <a:srgbClr val="B18D4F"/>
                </a:solidFill>
                <a:latin typeface="Century Gothic" charset="0"/>
                <a:cs typeface="Century Gothic" charset="0"/>
              </a:rPr>
              <a:t>Portsmouth University, UK</a:t>
            </a:r>
            <a:endParaRPr lang="en-US" dirty="0">
              <a:solidFill>
                <a:srgbClr val="B18D4F"/>
              </a:solidFill>
              <a:latin typeface="Century Gothic" charset="0"/>
              <a:cs typeface="Century Gothic" charset="0"/>
            </a:endParaRPr>
          </a:p>
          <a:p>
            <a:r>
              <a:rPr lang="en-US" dirty="0">
                <a:solidFill>
                  <a:srgbClr val="B18D4F"/>
                </a:solidFill>
                <a:latin typeface="Century Gothic" charset="0"/>
                <a:cs typeface="Century Gothic" charset="0"/>
              </a:rPr>
              <a:t>Louvain School of Business, Belgium</a:t>
            </a:r>
          </a:p>
          <a:p>
            <a:r>
              <a:rPr lang="en-US" dirty="0">
                <a:solidFill>
                  <a:srgbClr val="B18D4F"/>
                </a:solidFill>
                <a:latin typeface="Century Gothic" charset="0"/>
                <a:cs typeface="Century Gothic" charset="0"/>
              </a:rPr>
              <a:t>Aalborg University</a:t>
            </a:r>
          </a:p>
          <a:p>
            <a:r>
              <a:rPr lang="en-US" dirty="0">
                <a:solidFill>
                  <a:srgbClr val="B18D4F"/>
                </a:solidFill>
                <a:latin typeface="Century Gothic" charset="0"/>
                <a:cs typeface="Century Gothic" charset="0"/>
              </a:rPr>
              <a:t>ISM</a:t>
            </a:r>
            <a:endParaRPr lang="da-DK" dirty="0">
              <a:solidFill>
                <a:srgbClr val="B18D4F"/>
              </a:solidFill>
              <a:latin typeface="Century Gothic" charset="0"/>
              <a:cs typeface="Century Gothic" charset="0"/>
            </a:endParaRPr>
          </a:p>
          <a:p>
            <a:endParaRPr lang="en-US" b="1" u="sng" dirty="0">
              <a:solidFill>
                <a:srgbClr val="BF9000"/>
              </a:solidFill>
              <a:latin typeface="Century Gothic" charset="0"/>
              <a:cs typeface="Century Gothic" charset="0"/>
            </a:endParaRPr>
          </a:p>
          <a:p>
            <a:pPr algn="r"/>
            <a:endParaRPr lang="da-DK" dirty="0">
              <a:solidFill>
                <a:srgbClr val="CFA35B"/>
              </a:solidFill>
              <a:latin typeface="Century Gothic" charset="0"/>
              <a:cs typeface="Century Gothic" charset="0"/>
            </a:endParaRPr>
          </a:p>
        </p:txBody>
      </p:sp>
      <p:sp>
        <p:nvSpPr>
          <p:cNvPr id="10" name="Rectangle 9"/>
          <p:cNvSpPr/>
          <p:nvPr/>
        </p:nvSpPr>
        <p:spPr>
          <a:xfrm>
            <a:off x="7709618" y="3253976"/>
            <a:ext cx="3597331" cy="1292662"/>
          </a:xfrm>
          <a:prstGeom prst="rect">
            <a:avLst/>
          </a:prstGeom>
        </p:spPr>
        <p:txBody>
          <a:bodyPr wrap="square">
            <a:spAutoFit/>
          </a:bodyPr>
          <a:lstStyle/>
          <a:p>
            <a:r>
              <a:rPr lang="en-US" b="1" dirty="0">
                <a:solidFill>
                  <a:schemeClr val="accent4">
                    <a:lumMod val="75000"/>
                  </a:schemeClr>
                </a:solidFill>
                <a:latin typeface="Century Gothic"/>
              </a:rPr>
              <a:t>System Used by </a:t>
            </a:r>
          </a:p>
          <a:p>
            <a:r>
              <a:rPr lang="en-US" b="1" dirty="0">
                <a:solidFill>
                  <a:schemeClr val="accent4">
                    <a:lumMod val="75000"/>
                  </a:schemeClr>
                </a:solidFill>
                <a:latin typeface="Century Gothic"/>
              </a:rPr>
              <a:t>the United Nations </a:t>
            </a:r>
          </a:p>
          <a:p>
            <a:r>
              <a:rPr lang="en-US" b="1" dirty="0">
                <a:solidFill>
                  <a:schemeClr val="accent4">
                    <a:lumMod val="75000"/>
                  </a:schemeClr>
                </a:solidFill>
                <a:latin typeface="Century Gothic"/>
              </a:rPr>
              <a:t>to help </a:t>
            </a:r>
          </a:p>
          <a:p>
            <a:r>
              <a:rPr lang="en-US" sz="2400" dirty="0">
                <a:solidFill>
                  <a:srgbClr val="A17B3F"/>
                </a:solidFill>
                <a:latin typeface="Century Gothic" charset="0"/>
                <a:cs typeface="Century Gothic" charset="0"/>
              </a:rPr>
              <a:t>20 Million People</a:t>
            </a:r>
          </a:p>
        </p:txBody>
      </p:sp>
      <p:pic>
        <p:nvPicPr>
          <p:cNvPr id="11" name="Picture 17" descr="LPS-LOGO.png"/>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111290" y="6370324"/>
            <a:ext cx="1391531" cy="5316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 name="Rectangle 11"/>
          <p:cNvSpPr/>
          <p:nvPr/>
        </p:nvSpPr>
        <p:spPr>
          <a:xfrm>
            <a:off x="6558610" y="301515"/>
            <a:ext cx="4952982" cy="1077212"/>
          </a:xfrm>
          <a:prstGeom prst="rect">
            <a:avLst/>
          </a:prstGeom>
        </p:spPr>
        <p:txBody>
          <a:bodyPr wrap="none" lIns="91432" tIns="45717" rIns="91432" bIns="45717">
            <a:spAutoFit/>
          </a:bodyPr>
          <a:lstStyle/>
          <a:p>
            <a:pPr algn="ctr"/>
            <a:r>
              <a:rPr lang="en-GB" sz="3200" b="1" dirty="0">
                <a:solidFill>
                  <a:srgbClr val="64488C"/>
                </a:solidFill>
                <a:latin typeface="Century Gothic" charset="0"/>
                <a:cs typeface="Century Gothic" charset="0"/>
              </a:rPr>
              <a:t>The Limbic Performance </a:t>
            </a:r>
          </a:p>
          <a:p>
            <a:pPr algn="ctr"/>
            <a:r>
              <a:rPr lang="en-GB" sz="3200" b="1" dirty="0">
                <a:solidFill>
                  <a:srgbClr val="64488C"/>
                </a:solidFill>
                <a:latin typeface="Century Gothic" charset="0"/>
                <a:cs typeface="Century Gothic" charset="0"/>
              </a:rPr>
              <a:t>System™</a:t>
            </a:r>
          </a:p>
        </p:txBody>
      </p:sp>
      <p:sp>
        <p:nvSpPr>
          <p:cNvPr id="15" name="Rectangle 14"/>
          <p:cNvSpPr/>
          <p:nvPr/>
        </p:nvSpPr>
        <p:spPr>
          <a:xfrm>
            <a:off x="5299500" y="3005582"/>
            <a:ext cx="1988095" cy="923324"/>
          </a:xfrm>
          <a:prstGeom prst="rect">
            <a:avLst/>
          </a:prstGeom>
        </p:spPr>
        <p:txBody>
          <a:bodyPr wrap="square" lIns="91432" tIns="45717" rIns="91432" bIns="45717">
            <a:spAutoFit/>
          </a:bodyPr>
          <a:lstStyle/>
          <a:p>
            <a:r>
              <a:rPr lang="en-US" b="1" dirty="0">
                <a:solidFill>
                  <a:schemeClr val="accent4">
                    <a:lumMod val="75000"/>
                  </a:schemeClr>
                </a:solidFill>
                <a:latin typeface="Century Gothic"/>
              </a:rPr>
              <a:t>Publications</a:t>
            </a:r>
          </a:p>
          <a:p>
            <a:r>
              <a:rPr lang="en-US" dirty="0">
                <a:solidFill>
                  <a:srgbClr val="B18D4F"/>
                </a:solidFill>
                <a:latin typeface="Century Gothic" charset="0"/>
                <a:cs typeface="Century Gothic" charset="0"/>
              </a:rPr>
              <a:t>5 books</a:t>
            </a:r>
          </a:p>
          <a:p>
            <a:r>
              <a:rPr lang="en-US" dirty="0">
                <a:solidFill>
                  <a:srgbClr val="B18D4F"/>
                </a:solidFill>
                <a:latin typeface="Century Gothic" charset="0"/>
                <a:cs typeface="Century Gothic" charset="0"/>
              </a:rPr>
              <a:t>12 languages</a:t>
            </a:r>
            <a:endParaRPr lang="da-DK" dirty="0">
              <a:solidFill>
                <a:srgbClr val="B18D4F"/>
              </a:solidFill>
              <a:latin typeface="Century Gothic" charset="0"/>
              <a:cs typeface="Century Gothic" charset="0"/>
            </a:endParaRPr>
          </a:p>
        </p:txBody>
      </p:sp>
      <p:grpSp>
        <p:nvGrpSpPr>
          <p:cNvPr id="19" name="Group 18"/>
          <p:cNvGrpSpPr/>
          <p:nvPr/>
        </p:nvGrpSpPr>
        <p:grpSpPr>
          <a:xfrm>
            <a:off x="5355810" y="4061957"/>
            <a:ext cx="1729789" cy="2124050"/>
            <a:chOff x="5047042" y="4690154"/>
            <a:chExt cx="1729789" cy="2124050"/>
          </a:xfrm>
        </p:grpSpPr>
        <p:sp>
          <p:nvSpPr>
            <p:cNvPr id="17" name="Rectangle 16"/>
            <p:cNvSpPr/>
            <p:nvPr/>
          </p:nvSpPr>
          <p:spPr>
            <a:xfrm>
              <a:off x="5047042" y="4690154"/>
              <a:ext cx="1729789" cy="2124050"/>
            </a:xfrm>
            <a:prstGeom prst="rect">
              <a:avLst/>
            </a:prstGeom>
            <a:solidFill>
              <a:srgbClr val="CFA35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8" name="Picture 17" descr="magazine.jpg"/>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5099260" y="4734193"/>
              <a:ext cx="1622829" cy="2043060"/>
            </a:xfrm>
            <a:prstGeom prst="rect">
              <a:avLst/>
            </a:prstGeom>
          </p:spPr>
        </p:pic>
      </p:grpSp>
      <p:sp>
        <p:nvSpPr>
          <p:cNvPr id="5" name="Rectangle 4">
            <a:extLst>
              <a:ext uri="{FF2B5EF4-FFF2-40B4-BE49-F238E27FC236}">
                <a16:creationId xmlns:a16="http://schemas.microsoft.com/office/drawing/2014/main" id="{0223FA0D-F4AE-416B-8D7A-EABF35521DAC}"/>
              </a:ext>
            </a:extLst>
          </p:cNvPr>
          <p:cNvSpPr/>
          <p:nvPr/>
        </p:nvSpPr>
        <p:spPr>
          <a:xfrm>
            <a:off x="1096877" y="1676173"/>
            <a:ext cx="10459367" cy="45983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AD0A58F5-60EF-4522-9D2F-8EE9521124F6}"/>
              </a:ext>
            </a:extLst>
          </p:cNvPr>
          <p:cNvSpPr/>
          <p:nvPr/>
        </p:nvSpPr>
        <p:spPr>
          <a:xfrm>
            <a:off x="185908" y="1959013"/>
            <a:ext cx="6096000" cy="1477328"/>
          </a:xfrm>
          <a:prstGeom prst="rect">
            <a:avLst/>
          </a:prstGeom>
        </p:spPr>
        <p:txBody>
          <a:bodyPr>
            <a:spAutoFit/>
          </a:bodyPr>
          <a:lstStyle/>
          <a:p>
            <a:r>
              <a:rPr lang="en-US" b="1" dirty="0">
                <a:solidFill>
                  <a:schemeClr val="accent4">
                    <a:lumMod val="75000"/>
                  </a:schemeClr>
                </a:solidFill>
                <a:latin typeface="Century Gothic"/>
              </a:rPr>
              <a:t>Nominations</a:t>
            </a:r>
            <a:br>
              <a:rPr lang="en-US" b="1" dirty="0">
                <a:solidFill>
                  <a:srgbClr val="B18D4F"/>
                </a:solidFill>
                <a:latin typeface="Century Gothic" charset="0"/>
                <a:cs typeface="Century Gothic" charset="0"/>
              </a:rPr>
            </a:br>
            <a:r>
              <a:rPr lang="en-US" dirty="0">
                <a:solidFill>
                  <a:srgbClr val="B18D4F"/>
                </a:solidFill>
                <a:latin typeface="Century Gothic" charset="0"/>
                <a:cs typeface="Century Gothic" charset="0"/>
              </a:rPr>
              <a:t>Financial Times </a:t>
            </a:r>
          </a:p>
          <a:p>
            <a:r>
              <a:rPr lang="en-US" dirty="0">
                <a:solidFill>
                  <a:srgbClr val="B18D4F"/>
                </a:solidFill>
                <a:latin typeface="Century Gothic" charset="0"/>
                <a:cs typeface="Century Gothic" charset="0"/>
              </a:rPr>
              <a:t>Sachs Best </a:t>
            </a:r>
          </a:p>
          <a:p>
            <a:r>
              <a:rPr lang="en-US" dirty="0">
                <a:solidFill>
                  <a:srgbClr val="B18D4F"/>
                </a:solidFill>
                <a:latin typeface="Century Gothic" charset="0"/>
                <a:cs typeface="Century Gothic" charset="0"/>
              </a:rPr>
              <a:t>Business Book </a:t>
            </a:r>
          </a:p>
          <a:p>
            <a:r>
              <a:rPr lang="en-US" dirty="0">
                <a:solidFill>
                  <a:srgbClr val="B18D4F"/>
                </a:solidFill>
                <a:latin typeface="Century Gothic" charset="0"/>
                <a:cs typeface="Century Gothic" charset="0"/>
              </a:rPr>
              <a:t>2009</a:t>
            </a:r>
          </a:p>
        </p:txBody>
      </p:sp>
      <p:sp>
        <p:nvSpPr>
          <p:cNvPr id="14" name="Rectangle 13"/>
          <p:cNvSpPr/>
          <p:nvPr/>
        </p:nvSpPr>
        <p:spPr>
          <a:xfrm>
            <a:off x="4278601" y="1801865"/>
            <a:ext cx="3706935" cy="923324"/>
          </a:xfrm>
          <a:prstGeom prst="rect">
            <a:avLst/>
          </a:prstGeom>
        </p:spPr>
        <p:txBody>
          <a:bodyPr wrap="square" lIns="91432" tIns="45717" rIns="91432" bIns="45717" anchor="t">
            <a:spAutoFit/>
          </a:bodyPr>
          <a:lstStyle/>
          <a:p>
            <a:r>
              <a:rPr lang="da-DK" b="1" dirty="0">
                <a:solidFill>
                  <a:schemeClr val="accent4">
                    <a:lumMod val="75000"/>
                  </a:schemeClr>
                </a:solidFill>
                <a:latin typeface="Century Gothic"/>
              </a:rPr>
              <a:t>High quality</a:t>
            </a:r>
          </a:p>
          <a:p>
            <a:r>
              <a:rPr lang="da-DK" dirty="0">
                <a:solidFill>
                  <a:srgbClr val="B18D4F"/>
                </a:solidFill>
                <a:latin typeface="Century Gothic"/>
                <a:cs typeface="Century Gothic" charset="0"/>
              </a:rPr>
              <a:t>40,000+ people trained</a:t>
            </a:r>
          </a:p>
          <a:p>
            <a:r>
              <a:rPr lang="da-DK" dirty="0">
                <a:solidFill>
                  <a:srgbClr val="B18D4F"/>
                </a:solidFill>
                <a:latin typeface="Century Gothic" charset="0"/>
                <a:cs typeface="Century Gothic" charset="0"/>
              </a:rPr>
              <a:t>100 % recommendation rate</a:t>
            </a:r>
          </a:p>
        </p:txBody>
      </p:sp>
      <p:pic>
        <p:nvPicPr>
          <p:cNvPr id="4" name="Picture 2" descr="ActiveReflectionCover.jpg"/>
          <p:cNvPicPr>
            <a:picLocks noChangeAspect="1"/>
          </p:cNvPicPr>
          <p:nvPr/>
        </p:nvPicPr>
        <p:blipFill>
          <a:blip r:embed="rId7">
            <a:extLst>
              <a:ext uri="{28A0092B-C50C-407E-A947-70E740481C1C}">
                <a14:useLocalDpi xmlns:a14="http://schemas.microsoft.com/office/drawing/2010/main"/>
              </a:ext>
            </a:extLst>
          </a:blip>
          <a:srcRect/>
          <a:stretch>
            <a:fillRect/>
          </a:stretch>
        </p:blipFill>
        <p:spPr bwMode="auto">
          <a:xfrm>
            <a:off x="2122669" y="1928110"/>
            <a:ext cx="1493603" cy="2079676"/>
          </a:xfrm>
          <a:prstGeom prst="rect">
            <a:avLst/>
          </a:prstGeom>
          <a:noFill/>
          <a:ln w="38100">
            <a:solidFill>
              <a:srgbClr val="CFA35B"/>
            </a:solidFill>
            <a:miter lim="800000"/>
            <a:headEnd/>
            <a:tailEnd/>
          </a:ln>
          <a:extLst>
            <a:ext uri="{909E8E84-426E-40dd-AFC4-6F175D3DCCD1}">
              <a14:hiddenFill xmlns:a14="http://schemas.microsoft.com/office/drawing/2010/main" xmlns="">
                <a:solidFill>
                  <a:srgbClr val="FFFFFF"/>
                </a:solidFill>
              </a14:hiddenFill>
            </a:ext>
          </a:extLst>
        </p:spPr>
      </p:pic>
      <p:pic>
        <p:nvPicPr>
          <p:cNvPr id="7" name="Picture 1" descr="5050cover.jpg"/>
          <p:cNvPicPr>
            <a:picLocks noChangeAspect="1"/>
          </p:cNvPicPr>
          <p:nvPr/>
        </p:nvPicPr>
        <p:blipFill>
          <a:blip r:embed="rId8">
            <a:extLst>
              <a:ext uri="{28A0092B-C50C-407E-A947-70E740481C1C}">
                <a14:useLocalDpi xmlns:a14="http://schemas.microsoft.com/office/drawing/2010/main"/>
              </a:ext>
            </a:extLst>
          </a:blip>
          <a:srcRect/>
          <a:stretch>
            <a:fillRect/>
          </a:stretch>
        </p:blipFill>
        <p:spPr bwMode="auto">
          <a:xfrm>
            <a:off x="2130986" y="4147155"/>
            <a:ext cx="1486436" cy="2125475"/>
          </a:xfrm>
          <a:prstGeom prst="rect">
            <a:avLst/>
          </a:prstGeom>
          <a:noFill/>
          <a:ln w="38100">
            <a:solidFill>
              <a:srgbClr val="CFA35B"/>
            </a:solidFill>
            <a:miter lim="800000"/>
            <a:headEnd/>
            <a:tailEnd/>
          </a:ln>
          <a:extLst>
            <a:ext uri="{909E8E84-426E-40dd-AFC4-6F175D3DCCD1}">
              <a14:hiddenFill xmlns:a14="http://schemas.microsoft.com/office/drawing/2010/main" xmlns="">
                <a:solidFill>
                  <a:srgbClr val="FFFFFF"/>
                </a:solidFill>
              </a14:hiddenFill>
            </a:ext>
          </a:extLst>
        </p:spPr>
      </p:pic>
      <p:sp>
        <p:nvSpPr>
          <p:cNvPr id="21" name="TextBox 20">
            <a:extLst>
              <a:ext uri="{FF2B5EF4-FFF2-40B4-BE49-F238E27FC236}">
                <a16:creationId xmlns:a16="http://schemas.microsoft.com/office/drawing/2014/main" id="{4A0FB874-CC8F-409C-8870-C7C993A9125A}"/>
              </a:ext>
            </a:extLst>
          </p:cNvPr>
          <p:cNvSpPr txBox="1"/>
          <p:nvPr/>
        </p:nvSpPr>
        <p:spPr>
          <a:xfrm>
            <a:off x="7709618" y="5105808"/>
            <a:ext cx="3898861" cy="646331"/>
          </a:xfrm>
          <a:prstGeom prst="rect">
            <a:avLst/>
          </a:prstGeom>
          <a:noFill/>
        </p:spPr>
        <p:txBody>
          <a:bodyPr wrap="square">
            <a:spAutoFit/>
          </a:bodyPr>
          <a:lstStyle/>
          <a:p>
            <a:r>
              <a:rPr lang="da-DK" b="1" dirty="0">
                <a:solidFill>
                  <a:schemeClr val="accent4">
                    <a:lumMod val="75000"/>
                  </a:schemeClr>
                </a:solidFill>
                <a:latin typeface="Century Gothic"/>
              </a:rPr>
              <a:t>Winner of Best Training Course, </a:t>
            </a:r>
          </a:p>
          <a:p>
            <a:r>
              <a:rPr lang="da-DK" b="1" dirty="0">
                <a:solidFill>
                  <a:schemeClr val="accent4">
                    <a:lumMod val="75000"/>
                  </a:schemeClr>
                </a:solidFill>
                <a:latin typeface="Century Gothic"/>
              </a:rPr>
              <a:t>UK Government Award</a:t>
            </a:r>
          </a:p>
        </p:txBody>
      </p:sp>
    </p:spTree>
    <p:extLst>
      <p:ext uri="{BB962C8B-B14F-4D97-AF65-F5344CB8AC3E}">
        <p14:creationId xmlns:p14="http://schemas.microsoft.com/office/powerpoint/2010/main" val="1022101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5EA1AA3-E70C-4470-82A7-2485DF5F1164}"/>
              </a:ext>
            </a:extLst>
          </p:cNvPr>
          <p:cNvSpPr>
            <a:spLocks noChangeArrowheads="1"/>
          </p:cNvSpPr>
          <p:nvPr/>
        </p:nvSpPr>
        <p:spPr bwMode="auto">
          <a:xfrm>
            <a:off x="1300872" y="3541256"/>
            <a:ext cx="2536072" cy="23467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0" rIns="9144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a:ln>
                  <a:noFill/>
                </a:ln>
                <a:solidFill>
                  <a:srgbClr val="CFA35B"/>
                </a:solidFill>
                <a:effectLst/>
                <a:latin typeface="Century Gothic" panose="020B0502020202020204" pitchFamily="34" charset="0"/>
              </a:rPr>
              <a:t>Lynnette Phillips</a:t>
            </a:r>
            <a:endParaRPr kumimoji="0" lang="en-US" altLang="en-US" sz="1600" b="1" i="0" u="none" strike="noStrike" cap="none" normalizeH="0" baseline="0" dirty="0">
              <a:ln>
                <a:noFill/>
              </a:ln>
              <a:solidFill>
                <a:srgbClr val="CFA35B"/>
              </a:solidFill>
              <a:effectLst/>
              <a:latin typeface="Century Gothic" panose="020B0502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1600" b="1" dirty="0">
              <a:solidFill>
                <a:srgbClr val="CFA35B"/>
              </a:solidFill>
              <a:latin typeface="Century Gothic" panose="020B0502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lang="en-US" altLang="en-US" sz="1600" b="1" dirty="0">
                <a:solidFill>
                  <a:srgbClr val="64488C"/>
                </a:solidFill>
                <a:latin typeface="Century Gothic" panose="020B0502020202020204" pitchFamily="34" charset="0"/>
              </a:rPr>
              <a:t>LPS Facilitator, Executive coach, Speaker, Organizational leader, Wife &amp; Mom</a:t>
            </a:r>
          </a:p>
          <a:p>
            <a:pPr lvl="0" eaLnBrk="0" fontAlgn="base" hangingPunct="0">
              <a:spcBef>
                <a:spcPct val="0"/>
              </a:spcBef>
              <a:spcAft>
                <a:spcPct val="0"/>
              </a:spcAft>
            </a:pPr>
            <a:endParaRPr kumimoji="0" lang="en-US" altLang="en-US" sz="1050" b="0" i="0" u="none" strike="noStrike" cap="none" normalizeH="0" baseline="0" dirty="0">
              <a:ln>
                <a:noFill/>
              </a:ln>
              <a:solidFill>
                <a:schemeClr val="tx1"/>
              </a:solidFill>
              <a:effectLst/>
              <a:latin typeface="Arial" panose="020B0604020202020204" pitchFamily="34" charset="0"/>
            </a:endParaRPr>
          </a:p>
          <a:p>
            <a:pPr lvl="0" eaLnBrk="0" fontAlgn="base" hangingPunct="0">
              <a:spcBef>
                <a:spcPct val="0"/>
              </a:spcBef>
              <a:spcAft>
                <a:spcPct val="0"/>
              </a:spcAft>
            </a:pPr>
            <a:br>
              <a:rPr kumimoji="0" lang="en-US" altLang="en-US" sz="400" b="0" i="0" u="none" strike="noStrike" cap="none" normalizeH="0" baseline="0" dirty="0">
                <a:ln>
                  <a:noFill/>
                </a:ln>
                <a:solidFill>
                  <a:schemeClr val="tx1"/>
                </a:solidFill>
                <a:effectLst/>
                <a:latin typeface="Arial" panose="020B0604020202020204" pitchFamily="34" charset="0"/>
              </a:rPr>
            </a:b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4098" name="Picture 2">
            <a:extLst>
              <a:ext uri="{FF2B5EF4-FFF2-40B4-BE49-F238E27FC236}">
                <a16:creationId xmlns:a16="http://schemas.microsoft.com/office/drawing/2014/main" id="{D94A8AC3-8EEF-4EBD-86DE-95B67255BB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810450" y="-3611563"/>
            <a:ext cx="7658100" cy="1819275"/>
          </a:xfrm>
          <a:prstGeom prst="rect">
            <a:avLst/>
          </a:prstGeom>
          <a:noFill/>
          <a:extLst>
            <a:ext uri="{909E8E84-426E-40DD-AFC4-6F175D3DCCD1}">
              <a14:hiddenFill xmlns:a14="http://schemas.microsoft.com/office/drawing/2010/main">
                <a:solidFill>
                  <a:srgbClr val="FFFFFF"/>
                </a:solidFill>
              </a14:hiddenFill>
            </a:ext>
          </a:extLst>
        </p:spPr>
      </p:pic>
      <p:sp>
        <p:nvSpPr>
          <p:cNvPr id="3" name="AutoShape 3">
            <a:extLst>
              <a:ext uri="{FF2B5EF4-FFF2-40B4-BE49-F238E27FC236}">
                <a16:creationId xmlns:a16="http://schemas.microsoft.com/office/drawing/2014/main" id="{F32BFE4F-798D-45DA-B4C5-C669FAAACE57}"/>
              </a:ext>
            </a:extLst>
          </p:cNvPr>
          <p:cNvSpPr>
            <a:spLocks noChangeAspect="1" noChangeArrowheads="1"/>
          </p:cNvSpPr>
          <p:nvPr/>
        </p:nvSpPr>
        <p:spPr bwMode="auto">
          <a:xfrm>
            <a:off x="40970200" y="-3611563"/>
            <a:ext cx="2457450" cy="20288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TextBox 2">
            <a:extLst>
              <a:ext uri="{FF2B5EF4-FFF2-40B4-BE49-F238E27FC236}">
                <a16:creationId xmlns:a16="http://schemas.microsoft.com/office/drawing/2014/main" id="{8018542F-58F8-484E-9837-F2BDCB020868}"/>
              </a:ext>
            </a:extLst>
          </p:cNvPr>
          <p:cNvSpPr txBox="1"/>
          <p:nvPr/>
        </p:nvSpPr>
        <p:spPr>
          <a:xfrm rot="16200000">
            <a:off x="-3023312" y="3023314"/>
            <a:ext cx="6415957" cy="369332"/>
          </a:xfrm>
          <a:prstGeom prst="rect">
            <a:avLst/>
          </a:prstGeom>
          <a:solidFill>
            <a:schemeClr val="accent4"/>
          </a:solidFill>
        </p:spPr>
        <p:txBody>
          <a:bodyPr wrap="square" lIns="0" tIns="0" rIns="0" bIns="0" rtlCol="0" anchor="t">
            <a:spAutoFit/>
          </a:bodyPr>
          <a:lstStyle/>
          <a:p>
            <a:pPr algn="ctr"/>
            <a:r>
              <a:rPr lang="en-US" sz="2400" dirty="0">
                <a:solidFill>
                  <a:schemeClr val="bg1"/>
                </a:solidFill>
                <a:latin typeface="Century Gothic"/>
                <a:ea typeface="+mj-ea"/>
              </a:rPr>
              <a:t>About your partners</a:t>
            </a:r>
            <a:endParaRPr lang="en-US" sz="1600" dirty="0">
              <a:solidFill>
                <a:schemeClr val="bg1"/>
              </a:solidFill>
              <a:latin typeface="Century Gothic" charset="0"/>
              <a:ea typeface="ＭＳ Ｐゴシック" charset="0"/>
            </a:endParaRPr>
          </a:p>
        </p:txBody>
      </p:sp>
      <p:pic>
        <p:nvPicPr>
          <p:cNvPr id="7" name="Picture 9" descr="A person smiling for the camera&#10;&#10;Description generated with very high confidence">
            <a:extLst>
              <a:ext uri="{FF2B5EF4-FFF2-40B4-BE49-F238E27FC236}">
                <a16:creationId xmlns:a16="http://schemas.microsoft.com/office/drawing/2014/main" id="{284A26F6-407B-4B42-A271-A4277581E91F}"/>
              </a:ext>
            </a:extLst>
          </p:cNvPr>
          <p:cNvPicPr>
            <a:picLocks noChangeAspect="1"/>
          </p:cNvPicPr>
          <p:nvPr/>
        </p:nvPicPr>
        <p:blipFill>
          <a:blip r:embed="rId3">
            <a:grayscl/>
          </a:blip>
          <a:stretch>
            <a:fillRect/>
          </a:stretch>
        </p:blipFill>
        <p:spPr>
          <a:xfrm>
            <a:off x="1301750" y="1104900"/>
            <a:ext cx="2324100" cy="2324100"/>
          </a:xfrm>
          <a:prstGeom prst="rect">
            <a:avLst/>
          </a:prstGeom>
        </p:spPr>
      </p:pic>
      <p:sp>
        <p:nvSpPr>
          <p:cNvPr id="9" name="Rectangle 8">
            <a:extLst>
              <a:ext uri="{FF2B5EF4-FFF2-40B4-BE49-F238E27FC236}">
                <a16:creationId xmlns:a16="http://schemas.microsoft.com/office/drawing/2014/main" id="{57992E5A-9300-4E90-BAB1-2E85B67DA4AE}"/>
              </a:ext>
            </a:extLst>
          </p:cNvPr>
          <p:cNvSpPr>
            <a:spLocks noChangeArrowheads="1"/>
          </p:cNvSpPr>
          <p:nvPr/>
        </p:nvSpPr>
        <p:spPr bwMode="auto">
          <a:xfrm>
            <a:off x="4628414" y="2986351"/>
            <a:ext cx="5890555" cy="6078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0" rIns="91440" bIns="0" numCol="1" anchor="ctr" anchorCtr="0" compatLnSpc="1">
            <a:prstTxWarp prst="textNoShape">
              <a:avLst/>
            </a:prstTxWarp>
            <a:spAutoFit/>
          </a:bodyPr>
          <a:lstStyle/>
          <a:p>
            <a:pPr lvl="0" eaLnBrk="0" fontAlgn="base" hangingPunct="0">
              <a:spcBef>
                <a:spcPct val="0"/>
              </a:spcBef>
              <a:spcAft>
                <a:spcPct val="0"/>
              </a:spcAft>
            </a:pPr>
            <a:endParaRPr kumimoji="0" lang="en-US" altLang="en-US" sz="1050" b="0" i="0" u="none" strike="noStrike" cap="none" normalizeH="0" baseline="0" dirty="0">
              <a:ln>
                <a:noFill/>
              </a:ln>
              <a:solidFill>
                <a:schemeClr val="tx1"/>
              </a:solidFill>
              <a:effectLst/>
              <a:latin typeface="Arial" panose="020B0604020202020204" pitchFamily="34" charset="0"/>
            </a:endParaRPr>
          </a:p>
          <a:p>
            <a:pPr lvl="0" eaLnBrk="0" fontAlgn="base" hangingPunct="0">
              <a:spcBef>
                <a:spcPct val="0"/>
              </a:spcBef>
              <a:spcAft>
                <a:spcPct val="0"/>
              </a:spcAft>
            </a:pPr>
            <a:br>
              <a:rPr kumimoji="0" lang="en-US" altLang="en-US" sz="400" b="0" i="0" u="none" strike="noStrike" cap="none" normalizeH="0" baseline="0" dirty="0">
                <a:ln>
                  <a:noFill/>
                </a:ln>
                <a:solidFill>
                  <a:schemeClr val="tx1"/>
                </a:solidFill>
                <a:effectLst/>
                <a:latin typeface="Arial" panose="020B0604020202020204" pitchFamily="34" charset="0"/>
              </a:rPr>
            </a:br>
            <a:br>
              <a:rPr lang="en-US" altLang="en-US" sz="500" b="0" i="0" u="none" strike="noStrike" cap="none" normalizeH="0" baseline="0" dirty="0">
                <a:ln>
                  <a:noFill/>
                </a:ln>
                <a:effectLst/>
                <a:latin typeface="Arial" panose="020B0604020202020204" pitchFamily="34" charset="0"/>
              </a:rPr>
            </a:br>
            <a:endParaRPr kumimoji="0" lang="en-US" altLang="en-US" sz="2000" b="0" i="0" u="none" strike="noStrike" cap="none" normalizeH="0" baseline="0" dirty="0">
              <a:ln>
                <a:noFill/>
              </a:ln>
              <a:solidFill>
                <a:schemeClr val="tx1"/>
              </a:solidFill>
              <a:effectLst/>
              <a:latin typeface="Arial" panose="020B0604020202020204" pitchFamily="34" charset="0"/>
            </a:endParaRPr>
          </a:p>
        </p:txBody>
      </p:sp>
      <p:sp>
        <p:nvSpPr>
          <p:cNvPr id="12" name="TextBox 11">
            <a:extLst>
              <a:ext uri="{FF2B5EF4-FFF2-40B4-BE49-F238E27FC236}">
                <a16:creationId xmlns:a16="http://schemas.microsoft.com/office/drawing/2014/main" id="{AEE33313-DD62-4098-A069-593523EF66E8}"/>
              </a:ext>
            </a:extLst>
          </p:cNvPr>
          <p:cNvSpPr txBox="1"/>
          <p:nvPr/>
        </p:nvSpPr>
        <p:spPr>
          <a:xfrm>
            <a:off x="4558267" y="1104900"/>
            <a:ext cx="6703888" cy="4093428"/>
          </a:xfrm>
          <a:prstGeom prst="rect">
            <a:avLst/>
          </a:prstGeom>
          <a:noFill/>
        </p:spPr>
        <p:txBody>
          <a:bodyPr wrap="square" lIns="91440" tIns="45720" rIns="91440" bIns="45720" rtlCol="0" anchor="t">
            <a:spAutoFit/>
          </a:bodyPr>
          <a:lstStyle/>
          <a:p>
            <a:pPr lvl="0" eaLnBrk="0" fontAlgn="base" hangingPunct="0">
              <a:spcBef>
                <a:spcPct val="0"/>
              </a:spcBef>
              <a:spcAft>
                <a:spcPct val="0"/>
              </a:spcAft>
            </a:pPr>
            <a:r>
              <a:rPr lang="en-US" altLang="en-US" sz="1400" dirty="0">
                <a:solidFill>
                  <a:srgbClr val="595959"/>
                </a:solidFill>
                <a:latin typeface="Century Gothic" panose="020B0502020202020204" pitchFamily="34" charset="0"/>
              </a:rPr>
              <a:t>Lynnette is a dynamic coach, consultant and speaker who works with organizations by creating connection and empowering leaders to make lasting changes to create any result that they want. </a:t>
            </a:r>
          </a:p>
          <a:p>
            <a:pPr lvl="0" eaLnBrk="0" fontAlgn="base" hangingPunct="0">
              <a:spcBef>
                <a:spcPct val="0"/>
              </a:spcBef>
              <a:spcAft>
                <a:spcPct val="0"/>
              </a:spcAft>
            </a:pPr>
            <a:endParaRPr lang="en-US" altLang="en-US" sz="1400" dirty="0">
              <a:solidFill>
                <a:srgbClr val="595959"/>
              </a:solidFill>
              <a:latin typeface="Century Gothic" panose="020B0502020202020204" pitchFamily="34" charset="0"/>
            </a:endParaRPr>
          </a:p>
          <a:p>
            <a:pPr lvl="0" eaLnBrk="0" fontAlgn="base" hangingPunct="0">
              <a:spcBef>
                <a:spcPct val="0"/>
              </a:spcBef>
              <a:spcAft>
                <a:spcPct val="0"/>
              </a:spcAft>
            </a:pPr>
            <a:r>
              <a:rPr lang="en-US" altLang="en-US" sz="1400" dirty="0">
                <a:solidFill>
                  <a:srgbClr val="595959"/>
                </a:solidFill>
                <a:latin typeface="Century Gothic" panose="020B0502020202020204" pitchFamily="34" charset="0"/>
              </a:rPr>
              <a:t>She brings 17 plus years organizational leadership experience from one of the World’s most well-known and admired brands: Walt Disney World.</a:t>
            </a:r>
          </a:p>
          <a:p>
            <a:pPr lvl="0" eaLnBrk="0" fontAlgn="base" hangingPunct="0">
              <a:spcBef>
                <a:spcPct val="0"/>
              </a:spcBef>
              <a:spcAft>
                <a:spcPct val="0"/>
              </a:spcAft>
            </a:pPr>
            <a:endParaRPr lang="en-US" altLang="en-US" sz="1400" dirty="0">
              <a:solidFill>
                <a:srgbClr val="595959"/>
              </a:solidFill>
              <a:latin typeface="Century Gothic" panose="020B0502020202020204" pitchFamily="34" charset="0"/>
            </a:endParaRPr>
          </a:p>
          <a:p>
            <a:pPr eaLnBrk="0" fontAlgn="base" hangingPunct="0">
              <a:spcBef>
                <a:spcPct val="0"/>
              </a:spcBef>
              <a:spcAft>
                <a:spcPct val="0"/>
              </a:spcAft>
            </a:pPr>
            <a:r>
              <a:rPr lang="en-US" altLang="en-US" sz="1400" dirty="0">
                <a:solidFill>
                  <a:srgbClr val="595959"/>
                </a:solidFill>
                <a:latin typeface="Century Gothic"/>
              </a:rPr>
              <a:t>She co-authored the book,</a:t>
            </a:r>
            <a:r>
              <a:rPr lang="en-US" altLang="en-US" sz="1400" dirty="0">
                <a:solidFill>
                  <a:schemeClr val="accent4"/>
                </a:solidFill>
                <a:latin typeface="Century Gothic"/>
              </a:rPr>
              <a:t> It's Possible: A Dreamers Manifesto to Overcome Opposition.</a:t>
            </a:r>
            <a:r>
              <a:rPr lang="en-US" sz="1400" dirty="0">
                <a:solidFill>
                  <a:schemeClr val="accent4"/>
                </a:solidFill>
                <a:latin typeface="Century Gothic"/>
              </a:rPr>
              <a:t> </a:t>
            </a:r>
            <a:r>
              <a:rPr lang="en-US" sz="1400" dirty="0">
                <a:solidFill>
                  <a:srgbClr val="595959"/>
                </a:solidFill>
                <a:latin typeface="Century Gothic"/>
              </a:rPr>
              <a:t>This Manifesto is a dreamer’s guide to improve self-talk, increase faith and act in the direction of their dreams.</a:t>
            </a:r>
            <a:endParaRPr lang="en-US" altLang="en-US" sz="1400" dirty="0">
              <a:solidFill>
                <a:srgbClr val="595959"/>
              </a:solidFill>
              <a:latin typeface="Century Gothic"/>
            </a:endParaRPr>
          </a:p>
          <a:p>
            <a:pPr lvl="0" eaLnBrk="0" fontAlgn="base" hangingPunct="0">
              <a:spcBef>
                <a:spcPct val="0"/>
              </a:spcBef>
              <a:spcAft>
                <a:spcPct val="0"/>
              </a:spcAft>
            </a:pPr>
            <a:endParaRPr lang="en-US" altLang="en-US" sz="1400" dirty="0">
              <a:solidFill>
                <a:srgbClr val="595959"/>
              </a:solidFill>
              <a:latin typeface="Century Gothic" panose="020B0502020202020204" pitchFamily="34" charset="0"/>
            </a:endParaRPr>
          </a:p>
          <a:p>
            <a:pPr lvl="0" eaLnBrk="0" fontAlgn="base" hangingPunct="0">
              <a:spcBef>
                <a:spcPct val="0"/>
              </a:spcBef>
              <a:spcAft>
                <a:spcPct val="0"/>
              </a:spcAft>
            </a:pPr>
            <a:r>
              <a:rPr lang="en-US" altLang="en-US" sz="1400" dirty="0">
                <a:solidFill>
                  <a:srgbClr val="595959"/>
                </a:solidFill>
                <a:latin typeface="Century Gothic" panose="020B0502020202020204" pitchFamily="34" charset="0"/>
              </a:rPr>
              <a:t>She is a graduate of Regent University where she obtained a Master’s Degree in Organizational Leadership and Executive Coaching.  </a:t>
            </a:r>
          </a:p>
          <a:p>
            <a:pPr lvl="0" eaLnBrk="0" fontAlgn="base" hangingPunct="0">
              <a:spcBef>
                <a:spcPct val="0"/>
              </a:spcBef>
              <a:spcAft>
                <a:spcPct val="0"/>
              </a:spcAft>
            </a:pPr>
            <a:br>
              <a:rPr lang="en-US" altLang="en-US" sz="1400" dirty="0">
                <a:solidFill>
                  <a:srgbClr val="595959"/>
                </a:solidFill>
                <a:latin typeface="Century Gothic" panose="020B0502020202020204" pitchFamily="34" charset="0"/>
              </a:rPr>
            </a:br>
            <a:r>
              <a:rPr lang="en-US" altLang="en-US" sz="1400" dirty="0">
                <a:solidFill>
                  <a:srgbClr val="595959"/>
                </a:solidFill>
                <a:latin typeface="Century Gothic" panose="020B0502020202020204" pitchFamily="34" charset="0"/>
              </a:rPr>
              <a:t>She is also Co-Founder of the Fulfilled Mom Movement a group of values-based coaches curating a space for moms to design a life they love. </a:t>
            </a:r>
            <a:br>
              <a:rPr lang="en-US" altLang="en-US" dirty="0">
                <a:latin typeface="Arial" panose="020B0604020202020204" pitchFamily="34" charset="0"/>
              </a:rPr>
            </a:br>
            <a:endParaRPr lang="en-US" altLang="en-US" dirty="0">
              <a:latin typeface="Arial" panose="020B0604020202020204" pitchFamily="34" charset="0"/>
            </a:endParaRPr>
          </a:p>
          <a:p>
            <a:endParaRPr lang="en-US" dirty="0"/>
          </a:p>
        </p:txBody>
      </p:sp>
    </p:spTree>
    <p:extLst>
      <p:ext uri="{BB962C8B-B14F-4D97-AF65-F5344CB8AC3E}">
        <p14:creationId xmlns:p14="http://schemas.microsoft.com/office/powerpoint/2010/main" val="11780813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5EA1AA3-E70C-4470-82A7-2485DF5F1164}"/>
              </a:ext>
            </a:extLst>
          </p:cNvPr>
          <p:cNvSpPr>
            <a:spLocks noChangeArrowheads="1"/>
          </p:cNvSpPr>
          <p:nvPr/>
        </p:nvSpPr>
        <p:spPr bwMode="auto">
          <a:xfrm>
            <a:off x="4628414" y="939637"/>
            <a:ext cx="7032755" cy="4701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0" rIns="91440" bIns="0" numCol="1" anchor="ctr" anchorCtr="0" compatLnSpc="1">
            <a:prstTxWarp prst="textNoShape">
              <a:avLst/>
            </a:prstTxWarp>
            <a:spAutoFit/>
          </a:bodyPr>
          <a:lstStyle/>
          <a:p>
            <a:pPr lvl="0" eaLnBrk="0" fontAlgn="base" hangingPunct="0">
              <a:spcBef>
                <a:spcPct val="0"/>
              </a:spcBef>
              <a:spcAft>
                <a:spcPct val="0"/>
              </a:spcAft>
            </a:pPr>
            <a:endParaRPr kumimoji="0" lang="en-US" altLang="en-US" sz="1050" b="0" i="0" u="none" strike="noStrike" cap="none" normalizeH="0" baseline="0" dirty="0">
              <a:ln>
                <a:noFill/>
              </a:ln>
              <a:solidFill>
                <a:schemeClr val="tx1"/>
              </a:solidFill>
              <a:effectLst/>
              <a:latin typeface="Arial" panose="020B0604020202020204" pitchFamily="34" charset="0"/>
            </a:endParaRPr>
          </a:p>
          <a:p>
            <a:pPr lvl="0" eaLnBrk="0" fontAlgn="base" hangingPunct="0">
              <a:spcBef>
                <a:spcPct val="0"/>
              </a:spcBef>
              <a:spcAft>
                <a:spcPct val="0"/>
              </a:spcAft>
            </a:pPr>
            <a:br>
              <a:rPr kumimoji="0" lang="en-US" altLang="en-US" sz="400" b="0" i="0" u="none" strike="noStrike" cap="none" normalizeH="0" baseline="0" dirty="0">
                <a:ln>
                  <a:noFill/>
                </a:ln>
                <a:solidFill>
                  <a:schemeClr val="tx1"/>
                </a:solidFill>
                <a:effectLst/>
                <a:latin typeface="Arial" panose="020B0604020202020204" pitchFamily="34" charset="0"/>
              </a:rPr>
            </a:br>
            <a:r>
              <a:rPr lang="en-US" altLang="en-US" sz="1400" dirty="0">
                <a:solidFill>
                  <a:srgbClr val="595959"/>
                </a:solidFill>
                <a:latin typeface="Century Gothic" panose="020B0502020202020204" pitchFamily="34" charset="0"/>
              </a:rPr>
              <a:t>Steve is a dynamic and engaging speaker, trainer, consultant and coach who has helped more than </a:t>
            </a:r>
            <a:r>
              <a:rPr lang="en-US" altLang="en-US" sz="1400" b="1" dirty="0">
                <a:solidFill>
                  <a:srgbClr val="595959"/>
                </a:solidFill>
                <a:latin typeface="Century Gothic" panose="020B0502020202020204" pitchFamily="34" charset="0"/>
              </a:rPr>
              <a:t>40,000</a:t>
            </a:r>
            <a:r>
              <a:rPr lang="en-US" altLang="en-US" sz="1400" dirty="0">
                <a:solidFill>
                  <a:srgbClr val="595959"/>
                </a:solidFill>
                <a:latin typeface="Century Gothic" panose="020B0502020202020204" pitchFamily="34" charset="0"/>
              </a:rPr>
              <a:t> leaders over the last decade and more.</a:t>
            </a:r>
          </a:p>
          <a:p>
            <a:pPr lvl="0" eaLnBrk="0" fontAlgn="base" hangingPunct="0">
              <a:spcBef>
                <a:spcPct val="0"/>
              </a:spcBef>
              <a:spcAft>
                <a:spcPct val="0"/>
              </a:spcAft>
            </a:pPr>
            <a:endParaRPr lang="en-US" altLang="en-US" sz="1400" dirty="0">
              <a:solidFill>
                <a:srgbClr val="595959"/>
              </a:solidFill>
              <a:latin typeface="Century Gothic" panose="020B0502020202020204" pitchFamily="34" charset="0"/>
            </a:endParaRPr>
          </a:p>
          <a:p>
            <a:pPr lvl="0" eaLnBrk="0" fontAlgn="base" hangingPunct="0">
              <a:spcBef>
                <a:spcPct val="0"/>
              </a:spcBef>
              <a:spcAft>
                <a:spcPct val="0"/>
              </a:spcAft>
            </a:pPr>
            <a:r>
              <a:rPr lang="en-US" altLang="en-US" sz="1400" dirty="0">
                <a:solidFill>
                  <a:srgbClr val="595959"/>
                </a:solidFill>
                <a:latin typeface="Century Gothic" panose="020B0502020202020204" pitchFamily="34" charset="0"/>
              </a:rPr>
              <a:t>He currently teaches on more </a:t>
            </a:r>
            <a:r>
              <a:rPr lang="en-US" altLang="en-US" sz="1400" b="1" dirty="0">
                <a:solidFill>
                  <a:srgbClr val="595959"/>
                </a:solidFill>
                <a:latin typeface="Century Gothic" panose="020B0502020202020204" pitchFamily="34" charset="0"/>
              </a:rPr>
              <a:t>5 international Executive MBA </a:t>
            </a:r>
            <a:r>
              <a:rPr lang="en-US" altLang="en-US" sz="1400" dirty="0">
                <a:solidFill>
                  <a:srgbClr val="595959"/>
                </a:solidFill>
                <a:latin typeface="Century Gothic" panose="020B0502020202020204" pitchFamily="34" charset="0"/>
              </a:rPr>
              <a:t>Programmes around Europe. </a:t>
            </a:r>
          </a:p>
          <a:p>
            <a:pPr lvl="0" eaLnBrk="0" fontAlgn="base" hangingPunct="0">
              <a:spcBef>
                <a:spcPct val="0"/>
              </a:spcBef>
              <a:spcAft>
                <a:spcPct val="0"/>
              </a:spcAft>
            </a:pPr>
            <a:endParaRPr lang="en-US" altLang="en-US" sz="1400" dirty="0">
              <a:solidFill>
                <a:srgbClr val="595959"/>
              </a:solidFill>
              <a:latin typeface="Century Gothic" panose="020B0502020202020204" pitchFamily="34" charset="0"/>
            </a:endParaRPr>
          </a:p>
          <a:p>
            <a:pPr lvl="0" eaLnBrk="0" fontAlgn="base" hangingPunct="0">
              <a:spcBef>
                <a:spcPct val="0"/>
              </a:spcBef>
              <a:spcAft>
                <a:spcPct val="0"/>
              </a:spcAft>
            </a:pPr>
            <a:r>
              <a:rPr lang="en-US" altLang="en-US" sz="1400" dirty="0">
                <a:solidFill>
                  <a:srgbClr val="595959"/>
                </a:solidFill>
                <a:latin typeface="Century Gothic" panose="020B0502020202020204" pitchFamily="34" charset="0"/>
              </a:rPr>
              <a:t>He recently won the UK Government Award for </a:t>
            </a:r>
            <a:r>
              <a:rPr lang="en-US" altLang="en-US" sz="1400" b="1" dirty="0">
                <a:solidFill>
                  <a:srgbClr val="595959"/>
                </a:solidFill>
                <a:latin typeface="Century Gothic" panose="020B0502020202020204" pitchFamily="34" charset="0"/>
              </a:rPr>
              <a:t>Best Training Course</a:t>
            </a:r>
            <a:r>
              <a:rPr lang="en-US" altLang="en-US" sz="1400" dirty="0">
                <a:solidFill>
                  <a:srgbClr val="595959"/>
                </a:solidFill>
                <a:latin typeface="Century Gothic" panose="020B0502020202020204" pitchFamily="34" charset="0"/>
              </a:rPr>
              <a:t> and his book, </a:t>
            </a:r>
            <a:r>
              <a:rPr lang="en-US" altLang="en-US" sz="1400" dirty="0">
                <a:solidFill>
                  <a:schemeClr val="accent4"/>
                </a:solidFill>
                <a:latin typeface="Century Gothic" panose="020B0502020202020204" pitchFamily="34" charset="0"/>
                <a:hlinkClick r:id="rId2">
                  <a:extLst>
                    <a:ext uri="{A12FA001-AC4F-418D-AE19-62706E023703}">
                      <ahyp:hlinkClr xmlns:ahyp="http://schemas.microsoft.com/office/drawing/2018/hyperlinkcolor" val="tx"/>
                    </a:ext>
                  </a:extLst>
                </a:hlinkClick>
              </a:rPr>
              <a:t>Emotional Intelligence Coaching</a:t>
            </a:r>
            <a:r>
              <a:rPr lang="en-US" altLang="en-US" sz="1400" dirty="0">
                <a:solidFill>
                  <a:srgbClr val="595959"/>
                </a:solidFill>
                <a:latin typeface="Century Gothic" panose="020B0502020202020204" pitchFamily="34" charset="0"/>
              </a:rPr>
              <a:t>, was nominated for the </a:t>
            </a:r>
            <a:r>
              <a:rPr lang="en-US" altLang="en-US" sz="1400" b="1" dirty="0">
                <a:solidFill>
                  <a:srgbClr val="595959"/>
                </a:solidFill>
                <a:latin typeface="Century Gothic" panose="020B0502020202020204" pitchFamily="34" charset="0"/>
              </a:rPr>
              <a:t>Financial Times Goldman Sachs Best International Business Book of the Year Award</a:t>
            </a:r>
            <a:r>
              <a:rPr lang="en-US" altLang="en-US" sz="1400" dirty="0">
                <a:solidFill>
                  <a:srgbClr val="595959"/>
                </a:solidFill>
                <a:latin typeface="Century Gothic" panose="020B0502020202020204" pitchFamily="34" charset="0"/>
              </a:rPr>
              <a:t>. </a:t>
            </a:r>
          </a:p>
          <a:p>
            <a:pPr lvl="0" eaLnBrk="0" fontAlgn="base" hangingPunct="0">
              <a:spcBef>
                <a:spcPct val="0"/>
              </a:spcBef>
              <a:spcAft>
                <a:spcPct val="0"/>
              </a:spcAft>
            </a:pPr>
            <a:endParaRPr lang="en-US" altLang="en-US" sz="1400" dirty="0">
              <a:solidFill>
                <a:srgbClr val="595959"/>
              </a:solidFill>
              <a:latin typeface="Century Gothic" panose="020B0502020202020204" pitchFamily="34" charset="0"/>
            </a:endParaRPr>
          </a:p>
          <a:p>
            <a:pPr lvl="0" eaLnBrk="0" fontAlgn="base" hangingPunct="0">
              <a:spcBef>
                <a:spcPct val="0"/>
              </a:spcBef>
              <a:spcAft>
                <a:spcPct val="0"/>
              </a:spcAft>
            </a:pPr>
            <a:r>
              <a:rPr lang="en-US" altLang="en-US" sz="1400" dirty="0">
                <a:solidFill>
                  <a:srgbClr val="595959"/>
                </a:solidFill>
                <a:latin typeface="Century Gothic" panose="020B0502020202020204" pitchFamily="34" charset="0"/>
              </a:rPr>
              <a:t>He is the founder and developer of the Accredited Masters in High Performance Leadership Programme and the Creator of the comprehensive and practical online leadership course, the </a:t>
            </a:r>
            <a:r>
              <a:rPr lang="en-US" altLang="en-US" sz="1400" dirty="0">
                <a:solidFill>
                  <a:schemeClr val="accent4"/>
                </a:solidFill>
                <a:latin typeface="Century Gothic" panose="020B0502020202020204" pitchFamily="34" charset="0"/>
                <a:hlinkClick r:id="rId3">
                  <a:extLst>
                    <a:ext uri="{A12FA001-AC4F-418D-AE19-62706E023703}">
                      <ahyp:hlinkClr xmlns:ahyp="http://schemas.microsoft.com/office/drawing/2018/hyperlinkcolor" val="tx"/>
                    </a:ext>
                  </a:extLst>
                </a:hlinkClick>
              </a:rPr>
              <a:t>Limbic Performance System for Outstanding Leadership</a:t>
            </a:r>
            <a:r>
              <a:rPr lang="en-US" altLang="en-US" sz="1400" dirty="0">
                <a:solidFill>
                  <a:schemeClr val="accent4"/>
                </a:solidFill>
                <a:latin typeface="Century Gothic" panose="020B0502020202020204" pitchFamily="34" charset="0"/>
              </a:rPr>
              <a:t>.</a:t>
            </a:r>
          </a:p>
          <a:p>
            <a:pPr lvl="0" eaLnBrk="0" fontAlgn="base" hangingPunct="0">
              <a:spcBef>
                <a:spcPct val="0"/>
              </a:spcBef>
              <a:spcAft>
                <a:spcPct val="0"/>
              </a:spcAft>
            </a:pPr>
            <a:endParaRPr lang="en-US" altLang="en-US" sz="1400" dirty="0">
              <a:solidFill>
                <a:srgbClr val="595959"/>
              </a:solidFill>
              <a:latin typeface="Century Gothic" panose="020B0502020202020204" pitchFamily="34" charset="0"/>
            </a:endParaRPr>
          </a:p>
          <a:p>
            <a:pPr lvl="0" eaLnBrk="0" fontAlgn="base" hangingPunct="0">
              <a:spcBef>
                <a:spcPct val="0"/>
              </a:spcBef>
              <a:spcAft>
                <a:spcPct val="0"/>
              </a:spcAft>
            </a:pPr>
            <a:r>
              <a:rPr lang="en-US" altLang="en-US" sz="1400" dirty="0">
                <a:solidFill>
                  <a:srgbClr val="595959"/>
                </a:solidFill>
                <a:latin typeface="Century Gothic"/>
              </a:rPr>
              <a:t>He has a unique ability to take the newest and most useful science on human behavior and translate it into accessible, practical tools. He delivers this knowledge and these tools in an engaging and unique way – always with a focus on helping you with lasting change and bottom line.</a:t>
            </a:r>
            <a:br>
              <a:rPr lang="en-US" altLang="en-US" sz="1400" dirty="0">
                <a:latin typeface="Century Gothic" panose="020B0502020202020204" pitchFamily="34" charset="0"/>
              </a:rPr>
            </a:br>
            <a:br>
              <a:rPr lang="en-US" altLang="en-US" sz="500" b="0" i="0" u="none" strike="noStrike" cap="none" normalizeH="0" baseline="0" dirty="0">
                <a:ln>
                  <a:noFill/>
                </a:ln>
                <a:effectLst/>
                <a:latin typeface="Arial" panose="020B0604020202020204" pitchFamily="34" charset="0"/>
              </a:rPr>
            </a:br>
            <a:endParaRPr kumimoji="0" lang="en-US" altLang="en-US" sz="2000" b="0" i="0" u="none" strike="noStrike" cap="none" normalizeH="0" baseline="0" dirty="0">
              <a:ln>
                <a:noFill/>
              </a:ln>
              <a:solidFill>
                <a:schemeClr val="tx1"/>
              </a:solidFill>
              <a:effectLst/>
              <a:latin typeface="Arial" panose="020B0604020202020204" pitchFamily="34" charset="0"/>
            </a:endParaRPr>
          </a:p>
        </p:txBody>
      </p:sp>
      <p:pic>
        <p:nvPicPr>
          <p:cNvPr id="4098" name="Picture 2">
            <a:extLst>
              <a:ext uri="{FF2B5EF4-FFF2-40B4-BE49-F238E27FC236}">
                <a16:creationId xmlns:a16="http://schemas.microsoft.com/office/drawing/2014/main" id="{D94A8AC3-8EEF-4EBD-86DE-95B67255BB9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810450" y="-3611563"/>
            <a:ext cx="7658100" cy="1819275"/>
          </a:xfrm>
          <a:prstGeom prst="rect">
            <a:avLst/>
          </a:prstGeom>
          <a:noFill/>
          <a:extLst>
            <a:ext uri="{909E8E84-426E-40DD-AFC4-6F175D3DCCD1}">
              <a14:hiddenFill xmlns:a14="http://schemas.microsoft.com/office/drawing/2010/main">
                <a:solidFill>
                  <a:srgbClr val="FFFFFF"/>
                </a:solidFill>
              </a14:hiddenFill>
            </a:ext>
          </a:extLst>
        </p:spPr>
      </p:pic>
      <p:sp>
        <p:nvSpPr>
          <p:cNvPr id="3" name="AutoShape 3">
            <a:extLst>
              <a:ext uri="{FF2B5EF4-FFF2-40B4-BE49-F238E27FC236}">
                <a16:creationId xmlns:a16="http://schemas.microsoft.com/office/drawing/2014/main" id="{F32BFE4F-798D-45DA-B4C5-C669FAAACE57}"/>
              </a:ext>
            </a:extLst>
          </p:cNvPr>
          <p:cNvSpPr>
            <a:spLocks noChangeAspect="1" noChangeArrowheads="1"/>
          </p:cNvSpPr>
          <p:nvPr/>
        </p:nvSpPr>
        <p:spPr bwMode="auto">
          <a:xfrm>
            <a:off x="40970200" y="-3611563"/>
            <a:ext cx="2457450" cy="20288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 name="Picture 4">
            <a:extLst>
              <a:ext uri="{FF2B5EF4-FFF2-40B4-BE49-F238E27FC236}">
                <a16:creationId xmlns:a16="http://schemas.microsoft.com/office/drawing/2014/main" id="{03D1168D-DD5D-4C3D-8C1C-8049EB9BDEE0}"/>
              </a:ext>
            </a:extLst>
          </p:cNvPr>
          <p:cNvPicPr>
            <a:picLocks noChangeAspect="1"/>
          </p:cNvPicPr>
          <p:nvPr/>
        </p:nvPicPr>
        <p:blipFill>
          <a:blip r:embed="rId5">
            <a:grayscl/>
          </a:blip>
          <a:stretch>
            <a:fillRect/>
          </a:stretch>
        </p:blipFill>
        <p:spPr>
          <a:xfrm>
            <a:off x="1531755" y="798030"/>
            <a:ext cx="2303506" cy="2303506"/>
          </a:xfrm>
          <a:prstGeom prst="rect">
            <a:avLst/>
          </a:prstGeom>
        </p:spPr>
      </p:pic>
      <p:sp>
        <p:nvSpPr>
          <p:cNvPr id="8" name="TextBox 2">
            <a:extLst>
              <a:ext uri="{FF2B5EF4-FFF2-40B4-BE49-F238E27FC236}">
                <a16:creationId xmlns:a16="http://schemas.microsoft.com/office/drawing/2014/main" id="{8018542F-58F8-484E-9837-F2BDCB020868}"/>
              </a:ext>
            </a:extLst>
          </p:cNvPr>
          <p:cNvSpPr txBox="1"/>
          <p:nvPr/>
        </p:nvSpPr>
        <p:spPr>
          <a:xfrm rot="16200000">
            <a:off x="-3023312" y="3023314"/>
            <a:ext cx="6415957" cy="369332"/>
          </a:xfrm>
          <a:prstGeom prst="rect">
            <a:avLst/>
          </a:prstGeom>
          <a:solidFill>
            <a:schemeClr val="accent4"/>
          </a:solidFill>
        </p:spPr>
        <p:txBody>
          <a:bodyPr wrap="square" lIns="0" tIns="0" rIns="0" bIns="0" rtlCol="0" anchor="t">
            <a:spAutoFit/>
          </a:bodyPr>
          <a:lstStyle/>
          <a:p>
            <a:pPr algn="ctr"/>
            <a:r>
              <a:rPr lang="en-US" sz="2400" dirty="0">
                <a:solidFill>
                  <a:schemeClr val="bg1"/>
                </a:solidFill>
                <a:latin typeface="Century Gothic"/>
                <a:ea typeface="+mj-ea"/>
              </a:rPr>
              <a:t>About your partners</a:t>
            </a:r>
            <a:endParaRPr lang="en-US" sz="1600" dirty="0">
              <a:solidFill>
                <a:schemeClr val="bg1"/>
              </a:solidFill>
              <a:latin typeface="Century Gothic" charset="0"/>
              <a:ea typeface="ＭＳ Ｐゴシック" charset="0"/>
            </a:endParaRPr>
          </a:p>
        </p:txBody>
      </p:sp>
      <p:sp>
        <p:nvSpPr>
          <p:cNvPr id="6" name="Rectangle 5">
            <a:extLst>
              <a:ext uri="{FF2B5EF4-FFF2-40B4-BE49-F238E27FC236}">
                <a16:creationId xmlns:a16="http://schemas.microsoft.com/office/drawing/2014/main" id="{1D30DA3C-4F3A-4FD0-9F6A-11FADBF58341}"/>
              </a:ext>
            </a:extLst>
          </p:cNvPr>
          <p:cNvSpPr/>
          <p:nvPr/>
        </p:nvSpPr>
        <p:spPr>
          <a:xfrm>
            <a:off x="1469039" y="3244334"/>
            <a:ext cx="2835210" cy="2369880"/>
          </a:xfrm>
          <a:prstGeom prst="rect">
            <a:avLst/>
          </a:prstGeom>
        </p:spPr>
        <p:txBody>
          <a:bodyPr wrap="square">
            <a:spAutoFit/>
          </a:bodyPr>
          <a:lstStyle/>
          <a:p>
            <a:pPr lvl="0" eaLnBrk="0" fontAlgn="base" hangingPunct="0">
              <a:spcBef>
                <a:spcPct val="0"/>
              </a:spcBef>
              <a:spcAft>
                <a:spcPct val="0"/>
              </a:spcAft>
            </a:pPr>
            <a:r>
              <a:rPr lang="en-US" altLang="en-US" b="1" dirty="0">
                <a:solidFill>
                  <a:srgbClr val="CFA35B"/>
                </a:solidFill>
                <a:latin typeface="Century Gothic" panose="020B0502020202020204" pitchFamily="34" charset="0"/>
              </a:rPr>
              <a:t>Steve Neale </a:t>
            </a:r>
          </a:p>
          <a:p>
            <a:pPr lvl="0" eaLnBrk="0" fontAlgn="base" hangingPunct="0">
              <a:spcBef>
                <a:spcPct val="0"/>
              </a:spcBef>
              <a:spcAft>
                <a:spcPct val="0"/>
              </a:spcAft>
            </a:pPr>
            <a:endParaRPr lang="en-US" altLang="en-US" b="1" dirty="0">
              <a:solidFill>
                <a:srgbClr val="CFA35B"/>
              </a:solidFill>
              <a:latin typeface="Century Gothic" panose="020B0502020202020204" pitchFamily="34" charset="0"/>
            </a:endParaRPr>
          </a:p>
          <a:p>
            <a:pPr lvl="0" eaLnBrk="0" fontAlgn="base" hangingPunct="0">
              <a:spcBef>
                <a:spcPct val="0"/>
              </a:spcBef>
              <a:spcAft>
                <a:spcPct val="0"/>
              </a:spcAft>
            </a:pPr>
            <a:r>
              <a:rPr lang="en-US" altLang="en-US" sz="1600" b="1" dirty="0">
                <a:solidFill>
                  <a:srgbClr val="64488C"/>
                </a:solidFill>
                <a:latin typeface="Century Gothic" panose="020B0502020202020204" pitchFamily="34" charset="0"/>
              </a:rPr>
              <a:t>Creator of the LPS, qualified physiologist, psychologist, executive coach, hypnotherapist, mindfulness instructor and emotional intelligence practitioner.  </a:t>
            </a:r>
          </a:p>
        </p:txBody>
      </p:sp>
    </p:spTree>
    <p:extLst>
      <p:ext uri="{BB962C8B-B14F-4D97-AF65-F5344CB8AC3E}">
        <p14:creationId xmlns:p14="http://schemas.microsoft.com/office/powerpoint/2010/main" val="40989716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5EA1AA3-E70C-4470-82A7-2485DF5F1164}"/>
              </a:ext>
            </a:extLst>
          </p:cNvPr>
          <p:cNvSpPr>
            <a:spLocks noChangeArrowheads="1"/>
          </p:cNvSpPr>
          <p:nvPr/>
        </p:nvSpPr>
        <p:spPr bwMode="auto">
          <a:xfrm>
            <a:off x="1212461" y="3156335"/>
            <a:ext cx="2536072" cy="28392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0" rIns="9144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a:ln>
                  <a:noFill/>
                </a:ln>
                <a:solidFill>
                  <a:srgbClr val="CFA35B"/>
                </a:solidFill>
                <a:effectLst/>
                <a:latin typeface="Century Gothic" panose="020B0502020202020204" pitchFamily="34" charset="0"/>
              </a:rPr>
              <a:t>Alison Egeberg</a:t>
            </a:r>
            <a:r>
              <a:rPr kumimoji="0" lang="en-US" altLang="en-US" sz="1600" b="1" i="0" u="none" strike="noStrike" cap="none" normalizeH="0" baseline="0" dirty="0">
                <a:ln>
                  <a:noFill/>
                </a:ln>
                <a:solidFill>
                  <a:srgbClr val="CFA35B"/>
                </a:solidFill>
                <a:effectLst/>
                <a:latin typeface="Century Gothic" panose="020B0502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1600" b="1" dirty="0">
              <a:solidFill>
                <a:srgbClr val="CFA35B"/>
              </a:solidFill>
              <a:latin typeface="Century Gothic" panose="020B0502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lang="en-US" altLang="en-US" sz="1600" b="1" dirty="0">
                <a:solidFill>
                  <a:srgbClr val="64488C"/>
                </a:solidFill>
                <a:latin typeface="Century Gothic" panose="020B0502020202020204" pitchFamily="34" charset="0"/>
              </a:rPr>
              <a:t>Certified LPS Facilitator, Former HR Executive, Executive coach, Fitness &amp; nutrition coach, </a:t>
            </a:r>
          </a:p>
          <a:p>
            <a:pPr marL="0" marR="0" lvl="0" indent="0" algn="l" defTabSz="914400" rtl="0" eaLnBrk="0" fontAlgn="base" latinLnBrk="0" hangingPunct="0">
              <a:lnSpc>
                <a:spcPct val="100000"/>
              </a:lnSpc>
              <a:spcBef>
                <a:spcPct val="0"/>
              </a:spcBef>
              <a:spcAft>
                <a:spcPct val="0"/>
              </a:spcAft>
              <a:buClrTx/>
              <a:buSzTx/>
              <a:buFontTx/>
              <a:buNone/>
              <a:tabLst/>
            </a:pPr>
            <a:r>
              <a:rPr lang="en-US" altLang="en-US" sz="1600" b="1" dirty="0">
                <a:solidFill>
                  <a:srgbClr val="64488C"/>
                </a:solidFill>
                <a:latin typeface="Century Gothic" panose="020B0502020202020204" pitchFamily="34" charset="0"/>
              </a:rPr>
              <a:t>Wife &amp; Mom</a:t>
            </a:r>
          </a:p>
          <a:p>
            <a:pPr marL="0" marR="0" lvl="0" indent="0" algn="l" defTabSz="914400" rtl="0" eaLnBrk="0" fontAlgn="base" latinLnBrk="0" hangingPunct="0">
              <a:lnSpc>
                <a:spcPct val="100000"/>
              </a:lnSpc>
              <a:spcBef>
                <a:spcPct val="0"/>
              </a:spcBef>
              <a:spcAft>
                <a:spcPct val="0"/>
              </a:spcAft>
              <a:buClrTx/>
              <a:buSzTx/>
              <a:buFontTx/>
              <a:buNone/>
              <a:tabLst/>
            </a:pPr>
            <a:r>
              <a:rPr lang="en-US" altLang="en-US" sz="1600" b="1" dirty="0">
                <a:solidFill>
                  <a:srgbClr val="64488C"/>
                </a:solidFill>
                <a:latin typeface="Century Gothic" panose="020B0502020202020204" pitchFamily="34" charset="0"/>
              </a:rPr>
              <a:t>Avid traveler</a:t>
            </a:r>
          </a:p>
          <a:p>
            <a:pPr lvl="0" eaLnBrk="0" fontAlgn="base" hangingPunct="0">
              <a:spcBef>
                <a:spcPct val="0"/>
              </a:spcBef>
              <a:spcAft>
                <a:spcPct val="0"/>
              </a:spcAft>
            </a:pPr>
            <a:endParaRPr kumimoji="0" lang="en-US" altLang="en-US" sz="1050" b="0" i="0" u="none" strike="noStrike" cap="none" normalizeH="0" baseline="0" dirty="0">
              <a:ln>
                <a:noFill/>
              </a:ln>
              <a:solidFill>
                <a:schemeClr val="tx1"/>
              </a:solidFill>
              <a:effectLst/>
              <a:latin typeface="Arial" panose="020B0604020202020204" pitchFamily="34" charset="0"/>
            </a:endParaRPr>
          </a:p>
          <a:p>
            <a:pPr lvl="0" eaLnBrk="0" fontAlgn="base" hangingPunct="0">
              <a:spcBef>
                <a:spcPct val="0"/>
              </a:spcBef>
              <a:spcAft>
                <a:spcPct val="0"/>
              </a:spcAft>
            </a:pPr>
            <a:br>
              <a:rPr kumimoji="0" lang="en-US" altLang="en-US" sz="400" b="0" i="0" u="none" strike="noStrike" cap="none" normalizeH="0" baseline="0" dirty="0">
                <a:ln>
                  <a:noFill/>
                </a:ln>
                <a:solidFill>
                  <a:schemeClr val="tx1"/>
                </a:solidFill>
                <a:effectLst/>
                <a:latin typeface="Arial" panose="020B0604020202020204" pitchFamily="34" charset="0"/>
              </a:rPr>
            </a:b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4098" name="Picture 2">
            <a:extLst>
              <a:ext uri="{FF2B5EF4-FFF2-40B4-BE49-F238E27FC236}">
                <a16:creationId xmlns:a16="http://schemas.microsoft.com/office/drawing/2014/main" id="{D94A8AC3-8EEF-4EBD-86DE-95B67255BB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810450" y="-3611563"/>
            <a:ext cx="7658100" cy="1819275"/>
          </a:xfrm>
          <a:prstGeom prst="rect">
            <a:avLst/>
          </a:prstGeom>
          <a:noFill/>
          <a:extLst>
            <a:ext uri="{909E8E84-426E-40DD-AFC4-6F175D3DCCD1}">
              <a14:hiddenFill xmlns:a14="http://schemas.microsoft.com/office/drawing/2010/main">
                <a:solidFill>
                  <a:srgbClr val="FFFFFF"/>
                </a:solidFill>
              </a14:hiddenFill>
            </a:ext>
          </a:extLst>
        </p:spPr>
      </p:pic>
      <p:sp>
        <p:nvSpPr>
          <p:cNvPr id="3" name="AutoShape 3">
            <a:extLst>
              <a:ext uri="{FF2B5EF4-FFF2-40B4-BE49-F238E27FC236}">
                <a16:creationId xmlns:a16="http://schemas.microsoft.com/office/drawing/2014/main" id="{F32BFE4F-798D-45DA-B4C5-C669FAAACE57}"/>
              </a:ext>
            </a:extLst>
          </p:cNvPr>
          <p:cNvSpPr>
            <a:spLocks noChangeAspect="1" noChangeArrowheads="1"/>
          </p:cNvSpPr>
          <p:nvPr/>
        </p:nvSpPr>
        <p:spPr bwMode="auto">
          <a:xfrm>
            <a:off x="40970200" y="-3611563"/>
            <a:ext cx="2457450" cy="20288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TextBox 2">
            <a:extLst>
              <a:ext uri="{FF2B5EF4-FFF2-40B4-BE49-F238E27FC236}">
                <a16:creationId xmlns:a16="http://schemas.microsoft.com/office/drawing/2014/main" id="{8018542F-58F8-484E-9837-F2BDCB020868}"/>
              </a:ext>
            </a:extLst>
          </p:cNvPr>
          <p:cNvSpPr txBox="1"/>
          <p:nvPr/>
        </p:nvSpPr>
        <p:spPr>
          <a:xfrm rot="16200000">
            <a:off x="-3023312" y="3023314"/>
            <a:ext cx="6415957" cy="369332"/>
          </a:xfrm>
          <a:prstGeom prst="rect">
            <a:avLst/>
          </a:prstGeom>
          <a:solidFill>
            <a:schemeClr val="accent4"/>
          </a:solidFill>
        </p:spPr>
        <p:txBody>
          <a:bodyPr wrap="square" lIns="0" tIns="0" rIns="0" bIns="0" rtlCol="0" anchor="t">
            <a:spAutoFit/>
          </a:bodyPr>
          <a:lstStyle/>
          <a:p>
            <a:pPr algn="ctr"/>
            <a:r>
              <a:rPr lang="en-US" sz="2400" dirty="0">
                <a:solidFill>
                  <a:schemeClr val="bg1"/>
                </a:solidFill>
                <a:latin typeface="Century Gothic"/>
                <a:ea typeface="+mj-ea"/>
              </a:rPr>
              <a:t>About your partners</a:t>
            </a:r>
            <a:endParaRPr lang="en-US" sz="1600" dirty="0">
              <a:solidFill>
                <a:schemeClr val="bg1"/>
              </a:solidFill>
              <a:latin typeface="Century Gothic" charset="0"/>
              <a:ea typeface="ＭＳ Ｐゴシック" charset="0"/>
            </a:endParaRPr>
          </a:p>
        </p:txBody>
      </p:sp>
      <p:sp>
        <p:nvSpPr>
          <p:cNvPr id="6" name="Rectangle 2">
            <a:extLst>
              <a:ext uri="{FF2B5EF4-FFF2-40B4-BE49-F238E27FC236}">
                <a16:creationId xmlns:a16="http://schemas.microsoft.com/office/drawing/2014/main" id="{4676BAD3-09A5-4E5D-B7DE-B8DD1207EBA6}"/>
              </a:ext>
            </a:extLst>
          </p:cNvPr>
          <p:cNvSpPr>
            <a:spLocks noChangeArrowheads="1"/>
          </p:cNvSpPr>
          <p:nvPr/>
        </p:nvSpPr>
        <p:spPr bwMode="auto">
          <a:xfrm>
            <a:off x="4274616" y="417413"/>
            <a:ext cx="6714021" cy="53245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0" rIns="91440" bIns="0" numCol="1" anchor="ctr" anchorCtr="0" compatLnSpc="1">
            <a:prstTxWarp prst="textNoShape">
              <a:avLst/>
            </a:prstTxWarp>
            <a:spAutoFit/>
          </a:bodyPr>
          <a:lstStyle/>
          <a:p>
            <a:pPr eaLnBrk="0" fontAlgn="base" hangingPunct="0">
              <a:spcBef>
                <a:spcPct val="0"/>
              </a:spcBef>
              <a:spcAft>
                <a:spcPct val="0"/>
              </a:spcAft>
            </a:pPr>
            <a:r>
              <a:rPr lang="en-US" altLang="en-US" sz="1400" dirty="0">
                <a:solidFill>
                  <a:srgbClr val="595959"/>
                </a:solidFill>
                <a:latin typeface="Century Gothic" panose="020B0502020202020204" pitchFamily="34" charset="0"/>
              </a:rPr>
              <a:t>Alison brings with her 15 years of hands-on global leadership experience. She lived abroad in Denmark for 9 years and has visited over 20 countries. </a:t>
            </a:r>
          </a:p>
          <a:p>
            <a:pPr eaLnBrk="0" fontAlgn="base" hangingPunct="0">
              <a:spcBef>
                <a:spcPct val="0"/>
              </a:spcBef>
              <a:spcAft>
                <a:spcPct val="0"/>
              </a:spcAft>
            </a:pPr>
            <a:endParaRPr lang="en-US" altLang="en-US" sz="1400" dirty="0">
              <a:solidFill>
                <a:srgbClr val="595959"/>
              </a:solidFill>
              <a:latin typeface="Century Gothic" panose="020B0502020202020204" pitchFamily="34" charset="0"/>
            </a:endParaRPr>
          </a:p>
          <a:p>
            <a:pPr eaLnBrk="0" fontAlgn="base" hangingPunct="0">
              <a:spcBef>
                <a:spcPct val="0"/>
              </a:spcBef>
              <a:spcAft>
                <a:spcPct val="0"/>
              </a:spcAft>
            </a:pPr>
            <a:r>
              <a:rPr lang="en-US" altLang="en-US" sz="1400" dirty="0">
                <a:solidFill>
                  <a:srgbClr val="595959"/>
                </a:solidFill>
                <a:latin typeface="Century Gothic" panose="020B0502020202020204" pitchFamily="34" charset="0"/>
              </a:rPr>
              <a:t>Having sat in the C-Suite chair of a dynamic, fast paced global Tech company and led a global team in a large MedTech company, she has experienced the many competing demands of day to day work that your people are facing.</a:t>
            </a:r>
          </a:p>
          <a:p>
            <a:pPr eaLnBrk="0" fontAlgn="base" hangingPunct="0">
              <a:spcBef>
                <a:spcPct val="0"/>
              </a:spcBef>
              <a:spcAft>
                <a:spcPct val="0"/>
              </a:spcAft>
            </a:pPr>
            <a:endParaRPr lang="en-US" altLang="en-US" sz="1400" dirty="0">
              <a:solidFill>
                <a:srgbClr val="595959"/>
              </a:solidFill>
              <a:latin typeface="Century Gothic" panose="020B0502020202020204" pitchFamily="34" charset="0"/>
            </a:endParaRPr>
          </a:p>
          <a:p>
            <a:pPr eaLnBrk="0" fontAlgn="base" hangingPunct="0">
              <a:spcBef>
                <a:spcPct val="0"/>
              </a:spcBef>
              <a:spcAft>
                <a:spcPct val="0"/>
              </a:spcAft>
            </a:pPr>
            <a:r>
              <a:rPr lang="en-US" altLang="en-US" sz="1400" dirty="0">
                <a:solidFill>
                  <a:srgbClr val="595959"/>
                </a:solidFill>
                <a:latin typeface="Century Gothic" panose="020B0502020202020204" pitchFamily="34" charset="0"/>
              </a:rPr>
              <a:t>She has designed &amp; facilitated leadership &amp; wellness programs across 35+ countries with many blended learning components. </a:t>
            </a:r>
          </a:p>
          <a:p>
            <a:pPr eaLnBrk="0" fontAlgn="base" hangingPunct="0">
              <a:spcBef>
                <a:spcPct val="0"/>
              </a:spcBef>
              <a:spcAft>
                <a:spcPct val="0"/>
              </a:spcAft>
            </a:pPr>
            <a:endParaRPr lang="en-US" altLang="en-US" sz="1400" dirty="0">
              <a:solidFill>
                <a:srgbClr val="595959"/>
              </a:solidFill>
              <a:latin typeface="Century Gothic" panose="020B0502020202020204" pitchFamily="34" charset="0"/>
            </a:endParaRPr>
          </a:p>
          <a:p>
            <a:pPr eaLnBrk="0" fontAlgn="base" hangingPunct="0">
              <a:spcBef>
                <a:spcPct val="0"/>
              </a:spcBef>
              <a:spcAft>
                <a:spcPct val="0"/>
              </a:spcAft>
            </a:pPr>
            <a:r>
              <a:rPr lang="en-US" altLang="en-US" sz="1400" dirty="0">
                <a:solidFill>
                  <a:srgbClr val="595959"/>
                </a:solidFill>
                <a:latin typeface="Century Gothic" panose="020B0502020202020204" pitchFamily="34" charset="0"/>
              </a:rPr>
              <a:t>These experiences help her to easily relate and bring immediate impact to the people and organizations she supports along with her five core strengths: </a:t>
            </a:r>
          </a:p>
          <a:p>
            <a:pPr eaLnBrk="0" fontAlgn="base" hangingPunct="0">
              <a:spcBef>
                <a:spcPct val="0"/>
              </a:spcBef>
              <a:spcAft>
                <a:spcPct val="0"/>
              </a:spcAft>
            </a:pPr>
            <a:endParaRPr lang="en-US" altLang="en-US" sz="1200" dirty="0">
              <a:solidFill>
                <a:srgbClr val="595959"/>
              </a:solidFill>
              <a:latin typeface="Century Gothic" panose="020B0502020202020204" pitchFamily="34" charset="0"/>
            </a:endParaRPr>
          </a:p>
          <a:p>
            <a:pPr marL="228600" marR="0" lvl="0" indent="-228600" algn="l" defTabSz="914400" rtl="0" eaLnBrk="0" fontAlgn="base" latinLnBrk="0" hangingPunct="0">
              <a:lnSpc>
                <a:spcPct val="100000"/>
              </a:lnSpc>
              <a:spcBef>
                <a:spcPct val="0"/>
              </a:spcBef>
              <a:spcAft>
                <a:spcPct val="0"/>
              </a:spcAft>
              <a:buClrTx/>
              <a:buSzTx/>
              <a:buFont typeface="+mj-lt"/>
              <a:buAutoNum type="arabicPeriod"/>
              <a:tabLst/>
            </a:pPr>
            <a:r>
              <a:rPr lang="en-US" altLang="en-US" sz="1400" dirty="0">
                <a:solidFill>
                  <a:srgbClr val="595959"/>
                </a:solidFill>
                <a:latin typeface="Century Gothic" panose="020B0502020202020204" pitchFamily="34" charset="0"/>
              </a:rPr>
              <a:t>A “maximizer”. Transforming something from good into great.  </a:t>
            </a:r>
          </a:p>
          <a:p>
            <a:pPr marL="228600" marR="0" lvl="0" indent="-228600" algn="l" defTabSz="914400" rtl="0" eaLnBrk="0" fontAlgn="base" latinLnBrk="0" hangingPunct="0">
              <a:lnSpc>
                <a:spcPct val="100000"/>
              </a:lnSpc>
              <a:spcBef>
                <a:spcPct val="0"/>
              </a:spcBef>
              <a:spcAft>
                <a:spcPct val="0"/>
              </a:spcAft>
              <a:buClrTx/>
              <a:buSzTx/>
              <a:buFont typeface="+mj-lt"/>
              <a:buAutoNum type="arabicPeriod"/>
              <a:tabLst/>
            </a:pPr>
            <a:r>
              <a:rPr lang="en-US" altLang="en-US" sz="1400" dirty="0">
                <a:solidFill>
                  <a:srgbClr val="595959"/>
                </a:solidFill>
                <a:latin typeface="Century Gothic" panose="020B0502020202020204" pitchFamily="34" charset="0"/>
              </a:rPr>
              <a:t>“Strategic” Seeing the big picture, creating alternative ways to proceed and quickly spot and suggest steps to resolve any issues.</a:t>
            </a:r>
          </a:p>
          <a:p>
            <a:pPr marL="228600" marR="0" lvl="0" indent="-228600" algn="l" defTabSz="914400" rtl="0" eaLnBrk="0" fontAlgn="base" latinLnBrk="0" hangingPunct="0">
              <a:lnSpc>
                <a:spcPct val="100000"/>
              </a:lnSpc>
              <a:spcBef>
                <a:spcPct val="0"/>
              </a:spcBef>
              <a:spcAft>
                <a:spcPct val="0"/>
              </a:spcAft>
              <a:buClrTx/>
              <a:buSzTx/>
              <a:buFont typeface="+mj-lt"/>
              <a:buAutoNum type="arabicPeriod"/>
              <a:tabLst/>
            </a:pPr>
            <a:r>
              <a:rPr lang="en-US" altLang="en-US" sz="1400" dirty="0">
                <a:solidFill>
                  <a:srgbClr val="595959"/>
                </a:solidFill>
                <a:latin typeface="Century Gothic" panose="020B0502020202020204" pitchFamily="34" charset="0"/>
              </a:rPr>
              <a:t>”Individualization” – An ability to easily figure out how different people can work together productively.  </a:t>
            </a:r>
          </a:p>
          <a:p>
            <a:pPr marL="228600" marR="0" lvl="0" indent="-228600" algn="l" defTabSz="914400" rtl="0" eaLnBrk="0" fontAlgn="base" latinLnBrk="0" hangingPunct="0">
              <a:lnSpc>
                <a:spcPct val="100000"/>
              </a:lnSpc>
              <a:spcBef>
                <a:spcPct val="0"/>
              </a:spcBef>
              <a:spcAft>
                <a:spcPct val="0"/>
              </a:spcAft>
              <a:buClrTx/>
              <a:buSzTx/>
              <a:buFont typeface="+mj-lt"/>
              <a:buAutoNum type="arabicPeriod"/>
              <a:tabLst/>
            </a:pPr>
            <a:r>
              <a:rPr lang="en-US" altLang="en-US" sz="1400" dirty="0">
                <a:solidFill>
                  <a:srgbClr val="595959"/>
                </a:solidFill>
                <a:latin typeface="Century Gothic" panose="020B0502020202020204" pitchFamily="34" charset="0"/>
              </a:rPr>
              <a:t>“Arranger” Making sure all the moving parts fit together perfectly while still being flexible in adapting as plans change.</a:t>
            </a:r>
          </a:p>
          <a:p>
            <a:pPr marL="228600" marR="0" lvl="0" indent="-228600" algn="l" defTabSz="914400" rtl="0" eaLnBrk="0" fontAlgn="base" latinLnBrk="0" hangingPunct="0">
              <a:lnSpc>
                <a:spcPct val="100000"/>
              </a:lnSpc>
              <a:spcBef>
                <a:spcPct val="0"/>
              </a:spcBef>
              <a:spcAft>
                <a:spcPct val="0"/>
              </a:spcAft>
              <a:buClrTx/>
              <a:buSzTx/>
              <a:buFont typeface="+mj-lt"/>
              <a:buAutoNum type="arabicPeriod"/>
              <a:tabLst/>
            </a:pPr>
            <a:r>
              <a:rPr lang="en-US" altLang="en-US" sz="1400" dirty="0">
                <a:solidFill>
                  <a:srgbClr val="595959"/>
                </a:solidFill>
                <a:latin typeface="Century Gothic" panose="020B0502020202020204" pitchFamily="34" charset="0"/>
              </a:rPr>
              <a:t>Finally, an innate “positivity” that will bring a contagious enthusiasm to you and your organization.</a:t>
            </a: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1200" dirty="0">
              <a:solidFill>
                <a:srgbClr val="595959"/>
              </a:solidFill>
              <a:latin typeface="Century Gothic" panose="020B0502020202020204" pitchFamily="34" charset="0"/>
            </a:endParaRPr>
          </a:p>
        </p:txBody>
      </p:sp>
      <p:pic>
        <p:nvPicPr>
          <p:cNvPr id="9" name="Picture 8" descr="A person posing for a picture&#10;&#10;Description automatically generated">
            <a:extLst>
              <a:ext uri="{FF2B5EF4-FFF2-40B4-BE49-F238E27FC236}">
                <a16:creationId xmlns:a16="http://schemas.microsoft.com/office/drawing/2014/main" id="{EFB49145-FB42-4120-94F6-95CE4D7ABA55}"/>
              </a:ext>
            </a:extLst>
          </p:cNvPr>
          <p:cNvPicPr>
            <a:picLocks noChangeAspect="1"/>
          </p:cNvPicPr>
          <p:nvPr/>
        </p:nvPicPr>
        <p:blipFill>
          <a:blip r:embed="rId3">
            <a:grayscl/>
            <a:extLst>
              <a:ext uri="{28A0092B-C50C-407E-A947-70E740481C1C}">
                <a14:useLocalDpi xmlns:a14="http://schemas.microsoft.com/office/drawing/2010/main" val="0"/>
              </a:ext>
            </a:extLst>
          </a:blip>
          <a:stretch>
            <a:fillRect/>
          </a:stretch>
        </p:blipFill>
        <p:spPr>
          <a:xfrm>
            <a:off x="1389280" y="557737"/>
            <a:ext cx="2359253" cy="2359253"/>
          </a:xfrm>
          <a:prstGeom prst="rect">
            <a:avLst/>
          </a:prstGeom>
        </p:spPr>
      </p:pic>
    </p:spTree>
    <p:extLst>
      <p:ext uri="{BB962C8B-B14F-4D97-AF65-F5344CB8AC3E}">
        <p14:creationId xmlns:p14="http://schemas.microsoft.com/office/powerpoint/2010/main" val="1402094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5EA1AA3-E70C-4470-82A7-2485DF5F1164}"/>
              </a:ext>
            </a:extLst>
          </p:cNvPr>
          <p:cNvSpPr>
            <a:spLocks noChangeArrowheads="1"/>
          </p:cNvSpPr>
          <p:nvPr/>
        </p:nvSpPr>
        <p:spPr bwMode="auto">
          <a:xfrm>
            <a:off x="1182718" y="3822148"/>
            <a:ext cx="3096467" cy="18466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0" rIns="9144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a:ln>
                  <a:noFill/>
                </a:ln>
                <a:solidFill>
                  <a:srgbClr val="CFA35B"/>
                </a:solidFill>
                <a:effectLst/>
                <a:latin typeface="Century Gothic" panose="020B0502020202020204" pitchFamily="34" charset="0"/>
              </a:rPr>
              <a:t>Lindsey Kotelnicki</a:t>
            </a:r>
            <a:r>
              <a:rPr kumimoji="0" lang="en-US" altLang="en-US" sz="1600" b="1" i="0" u="none" strike="noStrike" cap="none" normalizeH="0" baseline="0" dirty="0">
                <a:ln>
                  <a:noFill/>
                </a:ln>
                <a:solidFill>
                  <a:srgbClr val="CFA35B"/>
                </a:solidFill>
                <a:effectLst/>
                <a:latin typeface="Century Gothic" panose="020B0502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1600" b="1" dirty="0">
              <a:solidFill>
                <a:srgbClr val="CFA35B"/>
              </a:solidFill>
              <a:latin typeface="Century Gothic" panose="020B0502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lang="en-US" altLang="en-US" sz="1600" b="1" dirty="0">
                <a:solidFill>
                  <a:srgbClr val="64488C"/>
                </a:solidFill>
                <a:latin typeface="Century Gothic" panose="020B0502020202020204" pitchFamily="34" charset="0"/>
              </a:rPr>
              <a:t>LPS Facilitator, former Recruiter &amp; Search Firm Entrepreneur, MBA</a:t>
            </a:r>
          </a:p>
          <a:p>
            <a:pPr marL="0" marR="0" lvl="0" indent="0" algn="l" defTabSz="914400" rtl="0" eaLnBrk="0" fontAlgn="base" latinLnBrk="0" hangingPunct="0">
              <a:lnSpc>
                <a:spcPct val="100000"/>
              </a:lnSpc>
              <a:spcBef>
                <a:spcPct val="0"/>
              </a:spcBef>
              <a:spcAft>
                <a:spcPct val="0"/>
              </a:spcAft>
              <a:buClrTx/>
              <a:buSzTx/>
              <a:buFontTx/>
              <a:buNone/>
              <a:tabLst/>
            </a:pPr>
            <a:r>
              <a:rPr lang="en-US" altLang="en-US" sz="1600" b="1" dirty="0">
                <a:solidFill>
                  <a:srgbClr val="64488C"/>
                </a:solidFill>
                <a:latin typeface="Century Gothic" panose="020B0502020202020204" pitchFamily="34" charset="0"/>
              </a:rPr>
              <a:t>Certified Nutrition, Fitness &amp; Wellness Coach, Wife &amp; Mom</a:t>
            </a:r>
          </a:p>
        </p:txBody>
      </p:sp>
      <p:pic>
        <p:nvPicPr>
          <p:cNvPr id="4098" name="Picture 2">
            <a:extLst>
              <a:ext uri="{FF2B5EF4-FFF2-40B4-BE49-F238E27FC236}">
                <a16:creationId xmlns:a16="http://schemas.microsoft.com/office/drawing/2014/main" id="{D94A8AC3-8EEF-4EBD-86DE-95B67255BB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810450" y="-3611563"/>
            <a:ext cx="7658100" cy="1819275"/>
          </a:xfrm>
          <a:prstGeom prst="rect">
            <a:avLst/>
          </a:prstGeom>
          <a:noFill/>
          <a:extLst>
            <a:ext uri="{909E8E84-426E-40DD-AFC4-6F175D3DCCD1}">
              <a14:hiddenFill xmlns:a14="http://schemas.microsoft.com/office/drawing/2010/main">
                <a:solidFill>
                  <a:srgbClr val="FFFFFF"/>
                </a:solidFill>
              </a14:hiddenFill>
            </a:ext>
          </a:extLst>
        </p:spPr>
      </p:pic>
      <p:sp>
        <p:nvSpPr>
          <p:cNvPr id="3" name="AutoShape 3">
            <a:extLst>
              <a:ext uri="{FF2B5EF4-FFF2-40B4-BE49-F238E27FC236}">
                <a16:creationId xmlns:a16="http://schemas.microsoft.com/office/drawing/2014/main" id="{F32BFE4F-798D-45DA-B4C5-C669FAAACE57}"/>
              </a:ext>
            </a:extLst>
          </p:cNvPr>
          <p:cNvSpPr>
            <a:spLocks noChangeAspect="1" noChangeArrowheads="1"/>
          </p:cNvSpPr>
          <p:nvPr/>
        </p:nvSpPr>
        <p:spPr bwMode="auto">
          <a:xfrm>
            <a:off x="40970200" y="-3611563"/>
            <a:ext cx="2457450" cy="20288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TextBox 2">
            <a:extLst>
              <a:ext uri="{FF2B5EF4-FFF2-40B4-BE49-F238E27FC236}">
                <a16:creationId xmlns:a16="http://schemas.microsoft.com/office/drawing/2014/main" id="{8018542F-58F8-484E-9837-F2BDCB020868}"/>
              </a:ext>
            </a:extLst>
          </p:cNvPr>
          <p:cNvSpPr txBox="1"/>
          <p:nvPr/>
        </p:nvSpPr>
        <p:spPr>
          <a:xfrm rot="16200000">
            <a:off x="-3023312" y="3023314"/>
            <a:ext cx="6415957" cy="369332"/>
          </a:xfrm>
          <a:prstGeom prst="rect">
            <a:avLst/>
          </a:prstGeom>
          <a:solidFill>
            <a:schemeClr val="accent4"/>
          </a:solidFill>
        </p:spPr>
        <p:txBody>
          <a:bodyPr wrap="square" lIns="0" tIns="0" rIns="0" bIns="0" rtlCol="0" anchor="t">
            <a:spAutoFit/>
          </a:bodyPr>
          <a:lstStyle/>
          <a:p>
            <a:pPr algn="ctr"/>
            <a:r>
              <a:rPr lang="en-US" sz="2400" dirty="0">
                <a:solidFill>
                  <a:schemeClr val="bg1"/>
                </a:solidFill>
                <a:latin typeface="Century Gothic"/>
                <a:ea typeface="+mj-ea"/>
              </a:rPr>
              <a:t>About your partners</a:t>
            </a:r>
            <a:endParaRPr lang="en-US" sz="1600" dirty="0">
              <a:solidFill>
                <a:schemeClr val="bg1"/>
              </a:solidFill>
              <a:latin typeface="Century Gothic" charset="0"/>
              <a:ea typeface="ＭＳ Ｐゴシック" charset="0"/>
            </a:endParaRPr>
          </a:p>
        </p:txBody>
      </p:sp>
      <p:sp>
        <p:nvSpPr>
          <p:cNvPr id="6" name="Rectangle 2">
            <a:extLst>
              <a:ext uri="{FF2B5EF4-FFF2-40B4-BE49-F238E27FC236}">
                <a16:creationId xmlns:a16="http://schemas.microsoft.com/office/drawing/2014/main" id="{4676BAD3-09A5-4E5D-B7DE-B8DD1207EBA6}"/>
              </a:ext>
            </a:extLst>
          </p:cNvPr>
          <p:cNvSpPr>
            <a:spLocks noChangeArrowheads="1"/>
          </p:cNvSpPr>
          <p:nvPr/>
        </p:nvSpPr>
        <p:spPr bwMode="auto">
          <a:xfrm>
            <a:off x="4233519" y="3336667"/>
            <a:ext cx="6714021"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0" rIns="9144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1200" dirty="0">
                <a:solidFill>
                  <a:srgbClr val="595959"/>
                </a:solidFill>
                <a:latin typeface="Century Gothic" panose="020B0502020202020204" pitchFamily="34" charset="0"/>
              </a:rPr>
              <a:t> </a:t>
            </a:r>
          </a:p>
        </p:txBody>
      </p:sp>
      <p:pic>
        <p:nvPicPr>
          <p:cNvPr id="13" name="Picture 12" descr="A person sitting on a table&#10;&#10;Description automatically generated">
            <a:extLst>
              <a:ext uri="{FF2B5EF4-FFF2-40B4-BE49-F238E27FC236}">
                <a16:creationId xmlns:a16="http://schemas.microsoft.com/office/drawing/2014/main" id="{556F611F-68A7-2E46-AE28-068B8C95EFD8}"/>
              </a:ext>
            </a:extLst>
          </p:cNvPr>
          <p:cNvPicPr>
            <a:picLocks noChangeAspect="1"/>
          </p:cNvPicPr>
          <p:nvPr/>
        </p:nvPicPr>
        <p:blipFill rotWithShape="1">
          <a:blip r:embed="rId3">
            <a:grayscl/>
            <a:extLst>
              <a:ext uri="{BEBA8EAE-BF5A-486C-A8C5-ECC9F3942E4B}">
                <a14:imgProps xmlns:a14="http://schemas.microsoft.com/office/drawing/2010/main">
                  <a14:imgLayer r:embed="rId4">
                    <a14:imgEffect>
                      <a14:colorTemperature colorTemp="4700"/>
                    </a14:imgEffect>
                    <a14:imgEffect>
                      <a14:saturation sat="0"/>
                    </a14:imgEffect>
                  </a14:imgLayer>
                </a14:imgProps>
              </a:ext>
              <a:ext uri="{28A0092B-C50C-407E-A947-70E740481C1C}">
                <a14:useLocalDpi xmlns:a14="http://schemas.microsoft.com/office/drawing/2010/main" val="0"/>
              </a:ext>
            </a:extLst>
          </a:blip>
          <a:srcRect l="-1" t="13188" r="404" b="9287"/>
          <a:stretch/>
        </p:blipFill>
        <p:spPr>
          <a:xfrm>
            <a:off x="1182718" y="1189193"/>
            <a:ext cx="2025996" cy="2365514"/>
          </a:xfrm>
          <a:prstGeom prst="rect">
            <a:avLst/>
          </a:prstGeom>
        </p:spPr>
      </p:pic>
      <p:sp>
        <p:nvSpPr>
          <p:cNvPr id="4" name="TextBox 3">
            <a:extLst>
              <a:ext uri="{FF2B5EF4-FFF2-40B4-BE49-F238E27FC236}">
                <a16:creationId xmlns:a16="http://schemas.microsoft.com/office/drawing/2014/main" id="{285AA72D-0044-774E-A6D6-25B9191F2813}"/>
              </a:ext>
            </a:extLst>
          </p:cNvPr>
          <p:cNvSpPr txBox="1"/>
          <p:nvPr/>
        </p:nvSpPr>
        <p:spPr>
          <a:xfrm>
            <a:off x="4771117" y="1189193"/>
            <a:ext cx="6515045" cy="3970318"/>
          </a:xfrm>
          <a:prstGeom prst="rect">
            <a:avLst/>
          </a:prstGeom>
          <a:noFill/>
        </p:spPr>
        <p:txBody>
          <a:bodyPr wrap="square" rtlCol="0">
            <a:spAutoFit/>
          </a:bodyPr>
          <a:lstStyle/>
          <a:p>
            <a:r>
              <a:rPr lang="en-US" altLang="en-US" sz="1400" dirty="0">
                <a:solidFill>
                  <a:srgbClr val="595959"/>
                </a:solidFill>
                <a:latin typeface="Century Gothic" panose="020B0502020202020204" pitchFamily="34" charset="0"/>
              </a:rPr>
              <a:t>Lindsey is a purpose-driven leader, facilitator, trainer and coach.   She brings over 10 years of expertise in recruiting, staffing, talent acquisition and business development. Lindsey has a proven track record of her commitment to success, exceeding expectations through meaningful relationships and high value service offerings. </a:t>
            </a:r>
          </a:p>
          <a:p>
            <a:endParaRPr lang="en-US" sz="1400" dirty="0">
              <a:solidFill>
                <a:srgbClr val="595959"/>
              </a:solidFill>
              <a:latin typeface="Century Gothic" panose="020B0502020202020204" pitchFamily="34" charset="0"/>
            </a:endParaRPr>
          </a:p>
          <a:p>
            <a:r>
              <a:rPr lang="en-US" sz="1400" dirty="0">
                <a:solidFill>
                  <a:srgbClr val="595959"/>
                </a:solidFill>
                <a:latin typeface="Century Gothic" panose="020B0502020202020204" pitchFamily="34" charset="0"/>
              </a:rPr>
              <a:t>Life transitions of a growing family and multiple relocations, shifted her focus to serving others more intimately on individual growth, personal development and wellness journeys. Her passion and holistic approach to Coaching was born from the idea that guiding others in their growth will inevitably, positively impact the individual, not to mention their family, organization and greater community. </a:t>
            </a:r>
          </a:p>
          <a:p>
            <a:endParaRPr lang="en-US" sz="1400" dirty="0">
              <a:solidFill>
                <a:srgbClr val="595959"/>
              </a:solidFill>
              <a:latin typeface="Century Gothic" panose="020B0502020202020204" pitchFamily="34" charset="0"/>
            </a:endParaRPr>
          </a:p>
          <a:p>
            <a:r>
              <a:rPr lang="en-US" sz="1400" dirty="0">
                <a:solidFill>
                  <a:srgbClr val="595959"/>
                </a:solidFill>
                <a:latin typeface="Century Gothic" panose="020B0502020202020204" pitchFamily="34" charset="0"/>
              </a:rPr>
              <a:t>Most recently, Lindsey was the Co-Founder of The Fulfilled Mom Movement, an online summit consisting of 20+ expert interviews offering resources and insights for today’s woman and modern mom.  The intention of the expert advice included how to have clarity on purpose and values, increase self belief, to help people shape a life they love. </a:t>
            </a:r>
          </a:p>
        </p:txBody>
      </p:sp>
    </p:spTree>
    <p:extLst>
      <p:ext uri="{BB962C8B-B14F-4D97-AF65-F5344CB8AC3E}">
        <p14:creationId xmlns:p14="http://schemas.microsoft.com/office/powerpoint/2010/main" val="22299617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a:extLst>
              <a:ext uri="{FF2B5EF4-FFF2-40B4-BE49-F238E27FC236}">
                <a16:creationId xmlns:a16="http://schemas.microsoft.com/office/drawing/2014/main" id="{B8EAE7B9-F281-4275-B42F-F4F2BB7F7D1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9121"/>
          <a:stretch/>
        </p:blipFill>
        <p:spPr bwMode="auto">
          <a:xfrm>
            <a:off x="169374" y="1377255"/>
            <a:ext cx="5705475" cy="4847511"/>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a:extLst>
              <a:ext uri="{FF2B5EF4-FFF2-40B4-BE49-F238E27FC236}">
                <a16:creationId xmlns:a16="http://schemas.microsoft.com/office/drawing/2014/main" id="{D0158BFC-2C9F-49FE-B899-E9227A42331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3653"/>
          <a:stretch/>
        </p:blipFill>
        <p:spPr bwMode="auto">
          <a:xfrm>
            <a:off x="6096000" y="315445"/>
            <a:ext cx="5528815" cy="584575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2">
            <a:extLst>
              <a:ext uri="{FF2B5EF4-FFF2-40B4-BE49-F238E27FC236}">
                <a16:creationId xmlns:a16="http://schemas.microsoft.com/office/drawing/2014/main" id="{D61D8005-B5EA-4CF1-B3DF-BE19D20EE0A2}"/>
              </a:ext>
            </a:extLst>
          </p:cNvPr>
          <p:cNvSpPr txBox="1"/>
          <p:nvPr/>
        </p:nvSpPr>
        <p:spPr>
          <a:xfrm>
            <a:off x="448193" y="0"/>
            <a:ext cx="9328355" cy="552652"/>
          </a:xfrm>
          <a:prstGeom prst="rect">
            <a:avLst/>
          </a:prstGeom>
        </p:spPr>
        <p:txBody>
          <a:bodyPr lIns="0" tIns="0" rIns="0" bIns="0" rtlCol="0" anchor="t">
            <a:spAutoFit/>
          </a:bodyPr>
          <a:lstStyle/>
          <a:p>
            <a:pPr>
              <a:lnSpc>
                <a:spcPts val="4800"/>
              </a:lnSpc>
            </a:pPr>
            <a:r>
              <a:rPr lang="en-US" sz="3200" dirty="0">
                <a:solidFill>
                  <a:schemeClr val="accent4"/>
                </a:solidFill>
                <a:latin typeface="Century Gothic"/>
                <a:ea typeface="+mj-ea"/>
              </a:rPr>
              <a:t>Previous Clients</a:t>
            </a:r>
          </a:p>
        </p:txBody>
      </p:sp>
      <p:pic>
        <p:nvPicPr>
          <p:cNvPr id="3074" name="Picture 2">
            <a:extLst>
              <a:ext uri="{FF2B5EF4-FFF2-40B4-BE49-F238E27FC236}">
                <a16:creationId xmlns:a16="http://schemas.microsoft.com/office/drawing/2014/main" id="{41D20792-C0ED-4C39-88F3-5F729A817BD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06073" y="71108"/>
            <a:ext cx="2189927" cy="1251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05072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0"/>
            <a:ext cx="2748118" cy="6858000"/>
          </a:xfrm>
          <a:prstGeom prst="rect">
            <a:avLst/>
          </a:prstGeom>
          <a:solidFill>
            <a:schemeClr val="accent4"/>
          </a:solidFill>
        </p:spPr>
      </p:sp>
      <p:grpSp>
        <p:nvGrpSpPr>
          <p:cNvPr id="3" name="Group 3"/>
          <p:cNvGrpSpPr/>
          <p:nvPr/>
        </p:nvGrpSpPr>
        <p:grpSpPr>
          <a:xfrm>
            <a:off x="685801" y="1065217"/>
            <a:ext cx="4124635" cy="4812899"/>
            <a:chOff x="0" y="0"/>
            <a:chExt cx="8963610" cy="10459335"/>
          </a:xfrm>
        </p:grpSpPr>
        <p:sp>
          <p:nvSpPr>
            <p:cNvPr id="4" name="Freeform 4"/>
            <p:cNvSpPr/>
            <p:nvPr/>
          </p:nvSpPr>
          <p:spPr>
            <a:xfrm>
              <a:off x="0" y="0"/>
              <a:ext cx="8963609" cy="10459335"/>
            </a:xfrm>
            <a:custGeom>
              <a:avLst/>
              <a:gdLst/>
              <a:ahLst/>
              <a:cxnLst/>
              <a:rect l="l" t="t" r="r" b="b"/>
              <a:pathLst>
                <a:path w="8963609" h="10459335">
                  <a:moveTo>
                    <a:pt x="0" y="0"/>
                  </a:moveTo>
                  <a:lnTo>
                    <a:pt x="0" y="10459335"/>
                  </a:lnTo>
                  <a:lnTo>
                    <a:pt x="8963609" y="10459335"/>
                  </a:lnTo>
                  <a:lnTo>
                    <a:pt x="8963609" y="0"/>
                  </a:lnTo>
                  <a:lnTo>
                    <a:pt x="0" y="0"/>
                  </a:lnTo>
                  <a:close/>
                  <a:moveTo>
                    <a:pt x="8902650" y="10398375"/>
                  </a:moveTo>
                  <a:lnTo>
                    <a:pt x="59690" y="10398375"/>
                  </a:lnTo>
                  <a:lnTo>
                    <a:pt x="59690" y="59690"/>
                  </a:lnTo>
                  <a:lnTo>
                    <a:pt x="8902650" y="59690"/>
                  </a:lnTo>
                  <a:lnTo>
                    <a:pt x="8902650" y="10398375"/>
                  </a:lnTo>
                  <a:close/>
                </a:path>
              </a:pathLst>
            </a:custGeom>
            <a:solidFill>
              <a:srgbClr val="524C4C"/>
            </a:solidFill>
          </p:spPr>
        </p:sp>
      </p:grpSp>
      <p:sp>
        <p:nvSpPr>
          <p:cNvPr id="11" name="TextBox 3">
            <a:extLst>
              <a:ext uri="{FF2B5EF4-FFF2-40B4-BE49-F238E27FC236}">
                <a16:creationId xmlns:a16="http://schemas.microsoft.com/office/drawing/2014/main" id="{3DADB0B6-7F7F-4AB8-A8F9-32F6DD8A3219}"/>
              </a:ext>
            </a:extLst>
          </p:cNvPr>
          <p:cNvSpPr txBox="1"/>
          <p:nvPr/>
        </p:nvSpPr>
        <p:spPr>
          <a:xfrm>
            <a:off x="6154933" y="2051441"/>
            <a:ext cx="4034817" cy="2410725"/>
          </a:xfrm>
          <a:prstGeom prst="rect">
            <a:avLst/>
          </a:prstGeom>
        </p:spPr>
        <p:txBody>
          <a:bodyPr wrap="square" lIns="0" tIns="0" rIns="0" bIns="0" rtlCol="0" anchor="t">
            <a:spAutoFit/>
          </a:bodyPr>
          <a:lstStyle/>
          <a:p>
            <a:pPr>
              <a:lnSpc>
                <a:spcPts val="4800"/>
              </a:lnSpc>
            </a:pPr>
            <a:r>
              <a:rPr lang="en-US" sz="3600" dirty="0">
                <a:solidFill>
                  <a:srgbClr val="6F5A8B"/>
                </a:solidFill>
                <a:latin typeface="Century Gothic"/>
                <a:ea typeface="+mj-ea"/>
              </a:rPr>
              <a:t>We look forward to speaking with you to discuss further.</a:t>
            </a:r>
          </a:p>
        </p:txBody>
      </p:sp>
      <p:pic>
        <p:nvPicPr>
          <p:cNvPr id="13314" name="Picture 2">
            <a:extLst>
              <a:ext uri="{FF2B5EF4-FFF2-40B4-BE49-F238E27FC236}">
                <a16:creationId xmlns:a16="http://schemas.microsoft.com/office/drawing/2014/main" id="{0CE4E00E-139E-45CD-A54D-DABCA90611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9009" y="1841613"/>
            <a:ext cx="5078217" cy="338966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143632" y="1050166"/>
            <a:ext cx="4122516" cy="630402"/>
            <a:chOff x="-39120" y="-57151"/>
            <a:chExt cx="8245032" cy="1260804"/>
          </a:xfrm>
        </p:grpSpPr>
        <p:sp>
          <p:nvSpPr>
            <p:cNvPr id="3" name="TextBox 3"/>
            <p:cNvSpPr txBox="1"/>
            <p:nvPr/>
          </p:nvSpPr>
          <p:spPr>
            <a:xfrm>
              <a:off x="-39120" y="-57151"/>
              <a:ext cx="8205912" cy="630942"/>
            </a:xfrm>
            <a:prstGeom prst="rect">
              <a:avLst/>
            </a:prstGeom>
          </p:spPr>
          <p:txBody>
            <a:bodyPr lIns="0" tIns="0" rIns="0" bIns="0" rtlCol="0" anchor="t">
              <a:spAutoFit/>
            </a:bodyPr>
            <a:lstStyle/>
            <a:p>
              <a:pPr>
                <a:lnSpc>
                  <a:spcPts val="2613"/>
                </a:lnSpc>
              </a:pPr>
              <a:r>
                <a:rPr lang="en-US" sz="2000" dirty="0">
                  <a:solidFill>
                    <a:srgbClr val="6F5A8B"/>
                  </a:solidFill>
                  <a:latin typeface="Century Gothic" panose="020B0502020202020204" pitchFamily="34" charset="0"/>
                </a:rPr>
                <a:t>Thoughts​</a:t>
              </a:r>
              <a:endParaRPr lang="en-US" sz="1867" spc="131" dirty="0">
                <a:solidFill>
                  <a:srgbClr val="3EDAD8"/>
                </a:solidFill>
                <a:latin typeface="Aileron Regular Bold"/>
              </a:endParaRPr>
            </a:p>
          </p:txBody>
        </p:sp>
        <p:sp>
          <p:nvSpPr>
            <p:cNvPr id="4" name="TextBox 4"/>
            <p:cNvSpPr txBox="1"/>
            <p:nvPr/>
          </p:nvSpPr>
          <p:spPr>
            <a:xfrm>
              <a:off x="0" y="687101"/>
              <a:ext cx="8205912" cy="516552"/>
            </a:xfrm>
            <a:prstGeom prst="rect">
              <a:avLst/>
            </a:prstGeom>
          </p:spPr>
          <p:txBody>
            <a:bodyPr lIns="0" tIns="0" rIns="0" bIns="0" rtlCol="0" anchor="t">
              <a:spAutoFit/>
            </a:bodyPr>
            <a:lstStyle/>
            <a:p>
              <a:pPr>
                <a:lnSpc>
                  <a:spcPts val="2239"/>
                </a:lnSpc>
              </a:pPr>
              <a:endParaRPr lang="en-US" sz="1600" dirty="0">
                <a:solidFill>
                  <a:srgbClr val="191919"/>
                </a:solidFill>
                <a:latin typeface="Aileron Regular"/>
              </a:endParaRPr>
            </a:p>
          </p:txBody>
        </p:sp>
      </p:grpSp>
      <p:grpSp>
        <p:nvGrpSpPr>
          <p:cNvPr id="5" name="Group 5"/>
          <p:cNvGrpSpPr/>
          <p:nvPr/>
        </p:nvGrpSpPr>
        <p:grpSpPr>
          <a:xfrm>
            <a:off x="2097588" y="2019783"/>
            <a:ext cx="4145914" cy="373782"/>
            <a:chOff x="0" y="431113"/>
            <a:chExt cx="8291828" cy="747564"/>
          </a:xfrm>
        </p:grpSpPr>
        <p:sp>
          <p:nvSpPr>
            <p:cNvPr id="6" name="TextBox 6"/>
            <p:cNvSpPr txBox="1"/>
            <p:nvPr/>
          </p:nvSpPr>
          <p:spPr>
            <a:xfrm>
              <a:off x="85916" y="431113"/>
              <a:ext cx="8205912" cy="616322"/>
            </a:xfrm>
            <a:prstGeom prst="rect">
              <a:avLst/>
            </a:prstGeom>
          </p:spPr>
          <p:txBody>
            <a:bodyPr lIns="0" tIns="0" rIns="0" bIns="0" rtlCol="0" anchor="t">
              <a:spAutoFit/>
            </a:bodyPr>
            <a:lstStyle/>
            <a:p>
              <a:pPr>
                <a:lnSpc>
                  <a:spcPts val="2613"/>
                </a:lnSpc>
              </a:pPr>
              <a:r>
                <a:rPr lang="en-US" sz="2000" dirty="0">
                  <a:solidFill>
                    <a:srgbClr val="6F5A8B"/>
                  </a:solidFill>
                  <a:latin typeface="Century Gothic" panose="020B0502020202020204" pitchFamily="34" charset="0"/>
                </a:rPr>
                <a:t>Emotions</a:t>
              </a:r>
              <a:endParaRPr lang="en-US" sz="1867" spc="131" dirty="0">
                <a:solidFill>
                  <a:srgbClr val="3EDAD8"/>
                </a:solidFill>
                <a:latin typeface="Aileron Regular Bold"/>
              </a:endParaRPr>
            </a:p>
          </p:txBody>
        </p:sp>
        <p:sp>
          <p:nvSpPr>
            <p:cNvPr id="7" name="TextBox 7"/>
            <p:cNvSpPr txBox="1"/>
            <p:nvPr/>
          </p:nvSpPr>
          <p:spPr>
            <a:xfrm>
              <a:off x="0" y="662125"/>
              <a:ext cx="8205912" cy="516552"/>
            </a:xfrm>
            <a:prstGeom prst="rect">
              <a:avLst/>
            </a:prstGeom>
          </p:spPr>
          <p:txBody>
            <a:bodyPr lIns="0" tIns="0" rIns="0" bIns="0" rtlCol="0" anchor="t">
              <a:spAutoFit/>
            </a:bodyPr>
            <a:lstStyle/>
            <a:p>
              <a:pPr>
                <a:lnSpc>
                  <a:spcPts val="2239"/>
                </a:lnSpc>
              </a:pPr>
              <a:endParaRPr lang="en-US" sz="1600" dirty="0">
                <a:solidFill>
                  <a:srgbClr val="191919"/>
                </a:solidFill>
                <a:latin typeface="Aileron Regular"/>
              </a:endParaRPr>
            </a:p>
          </p:txBody>
        </p:sp>
      </p:grpSp>
      <p:grpSp>
        <p:nvGrpSpPr>
          <p:cNvPr id="8" name="Group 8"/>
          <p:cNvGrpSpPr/>
          <p:nvPr/>
        </p:nvGrpSpPr>
        <p:grpSpPr>
          <a:xfrm>
            <a:off x="2097404" y="3004698"/>
            <a:ext cx="4102956" cy="351062"/>
            <a:chOff x="0" y="476553"/>
            <a:chExt cx="8205912" cy="702124"/>
          </a:xfrm>
        </p:grpSpPr>
        <p:sp>
          <p:nvSpPr>
            <p:cNvPr id="9" name="TextBox 9"/>
            <p:cNvSpPr txBox="1"/>
            <p:nvPr/>
          </p:nvSpPr>
          <p:spPr>
            <a:xfrm>
              <a:off x="0" y="476553"/>
              <a:ext cx="8205912" cy="616322"/>
            </a:xfrm>
            <a:prstGeom prst="rect">
              <a:avLst/>
            </a:prstGeom>
          </p:spPr>
          <p:txBody>
            <a:bodyPr lIns="0" tIns="0" rIns="0" bIns="0" rtlCol="0" anchor="t">
              <a:spAutoFit/>
            </a:bodyPr>
            <a:lstStyle/>
            <a:p>
              <a:pPr>
                <a:lnSpc>
                  <a:spcPts val="2613"/>
                </a:lnSpc>
              </a:pPr>
              <a:r>
                <a:rPr lang="en-US" sz="2000" dirty="0">
                  <a:solidFill>
                    <a:srgbClr val="6F5A8B"/>
                  </a:solidFill>
                  <a:latin typeface="Century Gothic" panose="020B0502020202020204" pitchFamily="34" charset="0"/>
                </a:rPr>
                <a:t>Core Beliefs</a:t>
              </a:r>
              <a:endParaRPr lang="en-US" sz="1867" spc="131" dirty="0">
                <a:solidFill>
                  <a:srgbClr val="3EDAD8"/>
                </a:solidFill>
                <a:latin typeface="Aileron Regular Bold"/>
              </a:endParaRPr>
            </a:p>
          </p:txBody>
        </p:sp>
        <p:sp>
          <p:nvSpPr>
            <p:cNvPr id="10" name="TextBox 10"/>
            <p:cNvSpPr txBox="1"/>
            <p:nvPr/>
          </p:nvSpPr>
          <p:spPr>
            <a:xfrm>
              <a:off x="0" y="662125"/>
              <a:ext cx="8205912" cy="516552"/>
            </a:xfrm>
            <a:prstGeom prst="rect">
              <a:avLst/>
            </a:prstGeom>
          </p:spPr>
          <p:txBody>
            <a:bodyPr lIns="0" tIns="0" rIns="0" bIns="0" rtlCol="0" anchor="t">
              <a:spAutoFit/>
            </a:bodyPr>
            <a:lstStyle/>
            <a:p>
              <a:pPr>
                <a:lnSpc>
                  <a:spcPts val="2239"/>
                </a:lnSpc>
              </a:pPr>
              <a:endParaRPr lang="en-US" sz="1600" dirty="0">
                <a:solidFill>
                  <a:srgbClr val="191919"/>
                </a:solidFill>
                <a:latin typeface="Aileron Regular"/>
              </a:endParaRPr>
            </a:p>
          </p:txBody>
        </p:sp>
      </p:grpSp>
      <p:grpSp>
        <p:nvGrpSpPr>
          <p:cNvPr id="11" name="Group 11"/>
          <p:cNvGrpSpPr/>
          <p:nvPr/>
        </p:nvGrpSpPr>
        <p:grpSpPr>
          <a:xfrm>
            <a:off x="2077315" y="4031820"/>
            <a:ext cx="4102956" cy="617913"/>
            <a:chOff x="0" y="-57149"/>
            <a:chExt cx="8205912" cy="1235826"/>
          </a:xfrm>
        </p:grpSpPr>
        <p:sp>
          <p:nvSpPr>
            <p:cNvPr id="12" name="TextBox 12"/>
            <p:cNvSpPr txBox="1"/>
            <p:nvPr/>
          </p:nvSpPr>
          <p:spPr>
            <a:xfrm>
              <a:off x="0" y="-57149"/>
              <a:ext cx="8205912" cy="616322"/>
            </a:xfrm>
            <a:prstGeom prst="rect">
              <a:avLst/>
            </a:prstGeom>
          </p:spPr>
          <p:txBody>
            <a:bodyPr lIns="0" tIns="0" rIns="0" bIns="0" rtlCol="0" anchor="t">
              <a:spAutoFit/>
            </a:bodyPr>
            <a:lstStyle/>
            <a:p>
              <a:pPr>
                <a:lnSpc>
                  <a:spcPts val="2613"/>
                </a:lnSpc>
              </a:pPr>
              <a:r>
                <a:rPr lang="en-US" sz="2000" dirty="0">
                  <a:solidFill>
                    <a:srgbClr val="6F5A8B"/>
                  </a:solidFill>
                  <a:latin typeface="Century Gothic" panose="020B0502020202020204" pitchFamily="34" charset="0"/>
                </a:rPr>
                <a:t>Personal Values​</a:t>
              </a:r>
              <a:endParaRPr lang="en-US" sz="1867" spc="131" dirty="0">
                <a:solidFill>
                  <a:srgbClr val="3EDAD8"/>
                </a:solidFill>
                <a:latin typeface="Aileron Regular Bold"/>
              </a:endParaRPr>
            </a:p>
          </p:txBody>
        </p:sp>
        <p:sp>
          <p:nvSpPr>
            <p:cNvPr id="13" name="TextBox 13"/>
            <p:cNvSpPr txBox="1"/>
            <p:nvPr/>
          </p:nvSpPr>
          <p:spPr>
            <a:xfrm>
              <a:off x="0" y="662125"/>
              <a:ext cx="8205912" cy="516552"/>
            </a:xfrm>
            <a:prstGeom prst="rect">
              <a:avLst/>
            </a:prstGeom>
          </p:spPr>
          <p:txBody>
            <a:bodyPr lIns="0" tIns="0" rIns="0" bIns="0" rtlCol="0" anchor="t">
              <a:spAutoFit/>
            </a:bodyPr>
            <a:lstStyle/>
            <a:p>
              <a:pPr>
                <a:lnSpc>
                  <a:spcPts val="2239"/>
                </a:lnSpc>
              </a:pPr>
              <a:endParaRPr lang="en-US" sz="1600" dirty="0">
                <a:solidFill>
                  <a:srgbClr val="191919"/>
                </a:solidFill>
                <a:latin typeface="Aileron Regular"/>
              </a:endParaRPr>
            </a:p>
          </p:txBody>
        </p:sp>
      </p:grpSp>
      <p:sp>
        <p:nvSpPr>
          <p:cNvPr id="14" name="AutoShape 14"/>
          <p:cNvSpPr/>
          <p:nvPr/>
        </p:nvSpPr>
        <p:spPr>
          <a:xfrm>
            <a:off x="6108112" y="-112458"/>
            <a:ext cx="6366553" cy="7315200"/>
          </a:xfrm>
          <a:prstGeom prst="rect">
            <a:avLst/>
          </a:prstGeom>
          <a:solidFill>
            <a:schemeClr val="bg2">
              <a:lumMod val="75000"/>
              <a:alpha val="9803"/>
            </a:schemeClr>
          </a:solidFill>
        </p:spPr>
      </p:sp>
      <p:grpSp>
        <p:nvGrpSpPr>
          <p:cNvPr id="15" name="Group 15"/>
          <p:cNvGrpSpPr/>
          <p:nvPr/>
        </p:nvGrpSpPr>
        <p:grpSpPr>
          <a:xfrm>
            <a:off x="6108112" y="345606"/>
            <a:ext cx="5411271" cy="3467197"/>
            <a:chOff x="-3724354" y="-3446402"/>
            <a:chExt cx="10822542" cy="6934394"/>
          </a:xfrm>
        </p:grpSpPr>
        <p:sp>
          <p:nvSpPr>
            <p:cNvPr id="16" name="TextBox 16"/>
            <p:cNvSpPr txBox="1"/>
            <p:nvPr/>
          </p:nvSpPr>
          <p:spPr>
            <a:xfrm>
              <a:off x="-3724354" y="-3446402"/>
              <a:ext cx="9851348" cy="525658"/>
            </a:xfrm>
            <a:prstGeom prst="rect">
              <a:avLst/>
            </a:prstGeom>
          </p:spPr>
          <p:txBody>
            <a:bodyPr wrap="square" lIns="0" tIns="0" rIns="0" bIns="0" rtlCol="0" anchor="t">
              <a:spAutoFit/>
            </a:bodyPr>
            <a:lstStyle/>
            <a:p>
              <a:pPr algn="r">
                <a:lnSpc>
                  <a:spcPts val="2239"/>
                </a:lnSpc>
              </a:pPr>
              <a:r>
                <a:rPr lang="en-US" dirty="0">
                  <a:solidFill>
                    <a:srgbClr val="6F5A8B"/>
                  </a:solidFill>
                  <a:latin typeface="Century Gothic" panose="020B0502020202020204" pitchFamily="34" charset="0"/>
                </a:rPr>
                <a:t>to make lasting change seen in people’s…</a:t>
              </a:r>
            </a:p>
          </p:txBody>
        </p:sp>
        <p:sp>
          <p:nvSpPr>
            <p:cNvPr id="17" name="TextBox 17"/>
            <p:cNvSpPr txBox="1"/>
            <p:nvPr/>
          </p:nvSpPr>
          <p:spPr>
            <a:xfrm>
              <a:off x="-1217812" y="871892"/>
              <a:ext cx="8316000" cy="2616100"/>
            </a:xfrm>
            <a:prstGeom prst="rect">
              <a:avLst/>
            </a:prstGeom>
          </p:spPr>
          <p:txBody>
            <a:bodyPr wrap="square" lIns="0" tIns="0" rIns="0" bIns="0" rtlCol="0" anchor="t">
              <a:spAutoFit/>
            </a:bodyPr>
            <a:lstStyle/>
            <a:p>
              <a:pPr algn="r">
                <a:lnSpc>
                  <a:spcPts val="5120"/>
                </a:lnSpc>
              </a:pPr>
              <a:r>
                <a:rPr lang="en-US" sz="4800" dirty="0">
                  <a:solidFill>
                    <a:srgbClr val="6F5A8B"/>
                  </a:solidFill>
                  <a:latin typeface="Century Gothic"/>
                  <a:ea typeface="+mj-ea"/>
                </a:rPr>
                <a:t>Behaviors &amp; Leadership.</a:t>
              </a:r>
            </a:p>
          </p:txBody>
        </p:sp>
      </p:grpSp>
      <p:sp>
        <p:nvSpPr>
          <p:cNvPr id="18" name="AutoShape 18"/>
          <p:cNvSpPr/>
          <p:nvPr/>
        </p:nvSpPr>
        <p:spPr>
          <a:xfrm>
            <a:off x="12113" y="819705"/>
            <a:ext cx="1489451" cy="887668"/>
          </a:xfrm>
          <a:prstGeom prst="rect">
            <a:avLst/>
          </a:prstGeom>
          <a:solidFill>
            <a:srgbClr val="3E1B59"/>
          </a:solidFill>
        </p:spPr>
      </p:sp>
      <p:sp>
        <p:nvSpPr>
          <p:cNvPr id="19" name="AutoShape 19"/>
          <p:cNvSpPr/>
          <p:nvPr/>
        </p:nvSpPr>
        <p:spPr>
          <a:xfrm>
            <a:off x="12113" y="1796200"/>
            <a:ext cx="1489451" cy="887668"/>
          </a:xfrm>
          <a:prstGeom prst="rect">
            <a:avLst/>
          </a:prstGeom>
          <a:solidFill>
            <a:schemeClr val="accent4"/>
          </a:solidFill>
        </p:spPr>
      </p:sp>
      <p:sp>
        <p:nvSpPr>
          <p:cNvPr id="22" name="AutoShape 22"/>
          <p:cNvSpPr/>
          <p:nvPr/>
        </p:nvSpPr>
        <p:spPr>
          <a:xfrm>
            <a:off x="0" y="3765577"/>
            <a:ext cx="1489451" cy="946457"/>
          </a:xfrm>
          <a:prstGeom prst="rect">
            <a:avLst/>
          </a:prstGeom>
          <a:solidFill>
            <a:schemeClr val="accent4">
              <a:lumMod val="60000"/>
              <a:lumOff val="40000"/>
            </a:schemeClr>
          </a:solidFill>
        </p:spPr>
      </p:sp>
      <p:sp>
        <p:nvSpPr>
          <p:cNvPr id="24" name="AutoShape 24"/>
          <p:cNvSpPr/>
          <p:nvPr/>
        </p:nvSpPr>
        <p:spPr>
          <a:xfrm>
            <a:off x="12113" y="2780799"/>
            <a:ext cx="1489451" cy="887668"/>
          </a:xfrm>
          <a:prstGeom prst="rect">
            <a:avLst/>
          </a:prstGeom>
          <a:solidFill>
            <a:schemeClr val="bg2">
              <a:lumMod val="50000"/>
            </a:schemeClr>
          </a:solidFill>
        </p:spPr>
      </p:sp>
      <p:sp>
        <p:nvSpPr>
          <p:cNvPr id="26" name="TextBox 12">
            <a:extLst>
              <a:ext uri="{FF2B5EF4-FFF2-40B4-BE49-F238E27FC236}">
                <a16:creationId xmlns:a16="http://schemas.microsoft.com/office/drawing/2014/main" id="{720C49A0-AF9F-463C-9634-AF8574E63CC0}"/>
              </a:ext>
            </a:extLst>
          </p:cNvPr>
          <p:cNvSpPr txBox="1"/>
          <p:nvPr/>
        </p:nvSpPr>
        <p:spPr>
          <a:xfrm>
            <a:off x="2089428" y="5135719"/>
            <a:ext cx="4102956" cy="315471"/>
          </a:xfrm>
          <a:prstGeom prst="rect">
            <a:avLst/>
          </a:prstGeom>
        </p:spPr>
        <p:txBody>
          <a:bodyPr lIns="0" tIns="0" rIns="0" bIns="0" rtlCol="0" anchor="t">
            <a:spAutoFit/>
          </a:bodyPr>
          <a:lstStyle/>
          <a:p>
            <a:pPr>
              <a:lnSpc>
                <a:spcPts val="2613"/>
              </a:lnSpc>
            </a:pPr>
            <a:r>
              <a:rPr lang="en-US" sz="2000" dirty="0">
                <a:solidFill>
                  <a:srgbClr val="6F5A8B"/>
                </a:solidFill>
                <a:latin typeface="Century Gothic" panose="020B0502020202020204" pitchFamily="34" charset="0"/>
              </a:rPr>
              <a:t>Attitudes</a:t>
            </a:r>
            <a:endParaRPr lang="en-US" sz="1867" spc="131" dirty="0">
              <a:solidFill>
                <a:srgbClr val="3EDAD8"/>
              </a:solidFill>
              <a:latin typeface="Aileron Regular Bold"/>
            </a:endParaRPr>
          </a:p>
        </p:txBody>
      </p:sp>
      <p:sp>
        <p:nvSpPr>
          <p:cNvPr id="28" name="AutoShape 22">
            <a:extLst>
              <a:ext uri="{FF2B5EF4-FFF2-40B4-BE49-F238E27FC236}">
                <a16:creationId xmlns:a16="http://schemas.microsoft.com/office/drawing/2014/main" id="{8AA11E4F-F71B-48E0-A685-363CEEF4192C}"/>
              </a:ext>
            </a:extLst>
          </p:cNvPr>
          <p:cNvSpPr/>
          <p:nvPr/>
        </p:nvSpPr>
        <p:spPr>
          <a:xfrm>
            <a:off x="12113" y="4816572"/>
            <a:ext cx="1489451" cy="946457"/>
          </a:xfrm>
          <a:prstGeom prst="rect">
            <a:avLst/>
          </a:prstGeom>
          <a:solidFill>
            <a:schemeClr val="bg2">
              <a:lumMod val="90000"/>
            </a:schemeClr>
          </a:solidFill>
        </p:spPr>
      </p:sp>
      <p:sp>
        <p:nvSpPr>
          <p:cNvPr id="29" name="Rectangle 28">
            <a:extLst>
              <a:ext uri="{FF2B5EF4-FFF2-40B4-BE49-F238E27FC236}">
                <a16:creationId xmlns:a16="http://schemas.microsoft.com/office/drawing/2014/main" id="{31C6B3F3-C4D5-42F3-9D66-F26FE030FCC3}"/>
              </a:ext>
            </a:extLst>
          </p:cNvPr>
          <p:cNvSpPr/>
          <p:nvPr/>
        </p:nvSpPr>
        <p:spPr>
          <a:xfrm>
            <a:off x="248293" y="208524"/>
            <a:ext cx="6096000" cy="369332"/>
          </a:xfrm>
          <a:prstGeom prst="rect">
            <a:avLst/>
          </a:prstGeom>
        </p:spPr>
        <p:txBody>
          <a:bodyPr>
            <a:spAutoFit/>
          </a:bodyPr>
          <a:lstStyle/>
          <a:p>
            <a:pPr fontAlgn="base"/>
            <a:r>
              <a:rPr lang="en-US" dirty="0">
                <a:solidFill>
                  <a:srgbClr val="6F5A8B"/>
                </a:solidFill>
                <a:latin typeface="Century Gothic" panose="020B0502020202020204" pitchFamily="34" charset="0"/>
              </a:rPr>
              <a:t>We work with the mostly </a:t>
            </a:r>
            <a:r>
              <a:rPr lang="en-US" b="1" dirty="0">
                <a:solidFill>
                  <a:srgbClr val="6F5A8B"/>
                </a:solidFill>
                <a:latin typeface="Century Gothic" panose="020B0502020202020204" pitchFamily="34" charset="0"/>
              </a:rPr>
              <a:t>UNSEEN</a:t>
            </a:r>
            <a:r>
              <a:rPr lang="en-US" dirty="0">
                <a:solidFill>
                  <a:srgbClr val="6F5A8B"/>
                </a:solidFill>
                <a:latin typeface="Century Gothic" panose="020B0502020202020204" pitchFamily="34" charset="0"/>
              </a:rPr>
              <a:t> areas</a:t>
            </a:r>
            <a:endParaRPr lang="en-US" dirty="0">
              <a:solidFill>
                <a:srgbClr val="000000"/>
              </a:solidFill>
              <a:latin typeface="Segoe UI" panose="020B0502040204020203" pitchFamily="34"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6169CF46-1516-4576-9C00-8CB0267B38CA}"/>
              </a:ext>
            </a:extLst>
          </p:cNvPr>
          <p:cNvSpPr/>
          <p:nvPr/>
        </p:nvSpPr>
        <p:spPr>
          <a:xfrm>
            <a:off x="611854" y="70021"/>
            <a:ext cx="9842623" cy="2031325"/>
          </a:xfrm>
          <a:prstGeom prst="rect">
            <a:avLst/>
          </a:prstGeom>
        </p:spPr>
        <p:txBody>
          <a:bodyPr wrap="square">
            <a:spAutoFit/>
          </a:bodyPr>
          <a:lstStyle/>
          <a:p>
            <a:pPr algn="just"/>
            <a:r>
              <a:rPr lang="en-US" b="1" dirty="0">
                <a:solidFill>
                  <a:srgbClr val="64488C"/>
                </a:solidFill>
                <a:latin typeface="Century Gothic" panose="020B0502020202020204" pitchFamily="34" charset="0"/>
              </a:rPr>
              <a:t>The Limbic Performance System™</a:t>
            </a:r>
            <a:r>
              <a:rPr lang="en-US" dirty="0">
                <a:solidFill>
                  <a:srgbClr val="595959"/>
                </a:solidFill>
                <a:latin typeface="Century Gothic" panose="020B0502020202020204" pitchFamily="34" charset="0"/>
              </a:rPr>
              <a:t> (LPS) is effective because it goes below the “behavior iceberg” to work with all the drivers for how we lead ourselves &amp; others.  </a:t>
            </a:r>
          </a:p>
          <a:p>
            <a:pPr algn="just"/>
            <a:endParaRPr lang="en-US" dirty="0">
              <a:solidFill>
                <a:srgbClr val="595959"/>
              </a:solidFill>
              <a:latin typeface="Century Gothic" panose="020B0502020202020204" pitchFamily="34" charset="0"/>
            </a:endParaRPr>
          </a:p>
          <a:p>
            <a:pPr algn="just"/>
            <a:endParaRPr lang="en-US" b="1" dirty="0">
              <a:solidFill>
                <a:srgbClr val="64488C"/>
              </a:solidFill>
              <a:effectLst/>
              <a:latin typeface="Century Gothic" panose="020B0502020202020204" pitchFamily="34" charset="0"/>
            </a:endParaRPr>
          </a:p>
          <a:p>
            <a:endParaRPr lang="en-US" b="0" dirty="0">
              <a:effectLst/>
            </a:endParaRPr>
          </a:p>
          <a:p>
            <a:br>
              <a:rPr lang="en-US" dirty="0"/>
            </a:br>
            <a:endParaRPr lang="en-US" dirty="0"/>
          </a:p>
        </p:txBody>
      </p:sp>
      <p:sp>
        <p:nvSpPr>
          <p:cNvPr id="22" name="TextBox 2">
            <a:extLst>
              <a:ext uri="{FF2B5EF4-FFF2-40B4-BE49-F238E27FC236}">
                <a16:creationId xmlns:a16="http://schemas.microsoft.com/office/drawing/2014/main" id="{854A0925-FADF-4C15-B3B0-7DE3694B61D5}"/>
              </a:ext>
            </a:extLst>
          </p:cNvPr>
          <p:cNvSpPr txBox="1"/>
          <p:nvPr/>
        </p:nvSpPr>
        <p:spPr>
          <a:xfrm rot="16200000">
            <a:off x="-3023312" y="3023313"/>
            <a:ext cx="6415957" cy="369332"/>
          </a:xfrm>
          <a:prstGeom prst="rect">
            <a:avLst/>
          </a:prstGeom>
          <a:solidFill>
            <a:schemeClr val="accent4"/>
          </a:solidFill>
        </p:spPr>
        <p:txBody>
          <a:bodyPr wrap="square" lIns="0" tIns="0" rIns="0" bIns="0" rtlCol="0" anchor="t">
            <a:spAutoFit/>
          </a:bodyPr>
          <a:lstStyle/>
          <a:p>
            <a:pPr algn="ctr"/>
            <a:r>
              <a:rPr lang="en-US" sz="2400" dirty="0">
                <a:solidFill>
                  <a:schemeClr val="bg1"/>
                </a:solidFill>
                <a:latin typeface="Century Gothic"/>
                <a:ea typeface="+mj-ea"/>
              </a:rPr>
              <a:t>Our Approach &amp; Why it Works</a:t>
            </a:r>
            <a:endParaRPr lang="en-US" sz="1600" dirty="0">
              <a:solidFill>
                <a:schemeClr val="bg1"/>
              </a:solidFill>
              <a:latin typeface="Century Gothic" charset="0"/>
              <a:ea typeface="ＭＳ Ｐゴシック" charset="0"/>
            </a:endParaRPr>
          </a:p>
        </p:txBody>
      </p:sp>
      <p:pic>
        <p:nvPicPr>
          <p:cNvPr id="24" name="Picture 23">
            <a:extLst>
              <a:ext uri="{FF2B5EF4-FFF2-40B4-BE49-F238E27FC236}">
                <a16:creationId xmlns:a16="http://schemas.microsoft.com/office/drawing/2014/main" id="{F1371531-179C-4C14-B6FC-49739BC62CE4}"/>
              </a:ext>
            </a:extLst>
          </p:cNvPr>
          <p:cNvPicPr>
            <a:picLocks noChangeAspect="1"/>
          </p:cNvPicPr>
          <p:nvPr/>
        </p:nvPicPr>
        <p:blipFill>
          <a:blip r:embed="rId2"/>
          <a:stretch>
            <a:fillRect/>
          </a:stretch>
        </p:blipFill>
        <p:spPr>
          <a:xfrm>
            <a:off x="683151" y="1085683"/>
            <a:ext cx="8207753" cy="4147112"/>
          </a:xfrm>
          <a:prstGeom prst="rect">
            <a:avLst/>
          </a:prstGeom>
        </p:spPr>
      </p:pic>
      <p:sp>
        <p:nvSpPr>
          <p:cNvPr id="7" name="TextBox 6">
            <a:extLst>
              <a:ext uri="{FF2B5EF4-FFF2-40B4-BE49-F238E27FC236}">
                <a16:creationId xmlns:a16="http://schemas.microsoft.com/office/drawing/2014/main" id="{30B82056-A378-42C0-84A1-D825A9E7A8CD}"/>
              </a:ext>
            </a:extLst>
          </p:cNvPr>
          <p:cNvSpPr txBox="1"/>
          <p:nvPr/>
        </p:nvSpPr>
        <p:spPr>
          <a:xfrm>
            <a:off x="577625" y="5465681"/>
            <a:ext cx="11162880" cy="646331"/>
          </a:xfrm>
          <a:prstGeom prst="rect">
            <a:avLst/>
          </a:prstGeom>
          <a:noFill/>
        </p:spPr>
        <p:txBody>
          <a:bodyPr wrap="square">
            <a:spAutoFit/>
          </a:bodyPr>
          <a:lstStyle/>
          <a:p>
            <a:pPr algn="just"/>
            <a:r>
              <a:rPr lang="en-US" dirty="0">
                <a:solidFill>
                  <a:srgbClr val="595959"/>
                </a:solidFill>
                <a:latin typeface="Century Gothic" panose="020B0502020202020204" pitchFamily="34" charset="0"/>
              </a:rPr>
              <a:t>It is quite simple – if you want to produce lasting change &amp; long-term wellness then you MUST go below the surface and change things in our subconscious brain </a:t>
            </a:r>
            <a:r>
              <a:rPr lang="en-US" b="1" dirty="0">
                <a:solidFill>
                  <a:srgbClr val="64488C"/>
                </a:solidFill>
                <a:latin typeface="Century Gothic" panose="020B0502020202020204" pitchFamily="34" charset="0"/>
              </a:rPr>
              <a:t>(or Limbic System).</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43EFCE15-4D4E-4DA8-A17C-20E35F36F008}"/>
              </a:ext>
            </a:extLst>
          </p:cNvPr>
          <p:cNvGrpSpPr/>
          <p:nvPr/>
        </p:nvGrpSpPr>
        <p:grpSpPr>
          <a:xfrm>
            <a:off x="1146103" y="1221808"/>
            <a:ext cx="9738679" cy="1676273"/>
            <a:chOff x="-19562" y="687101"/>
            <a:chExt cx="19477358" cy="3352546"/>
          </a:xfrm>
        </p:grpSpPr>
        <p:sp>
          <p:nvSpPr>
            <p:cNvPr id="3" name="TextBox 3">
              <a:extLst>
                <a:ext uri="{FF2B5EF4-FFF2-40B4-BE49-F238E27FC236}">
                  <a16:creationId xmlns:a16="http://schemas.microsoft.com/office/drawing/2014/main" id="{53A9934D-D029-4DE7-892F-262669AFADD3}"/>
                </a:ext>
              </a:extLst>
            </p:cNvPr>
            <p:cNvSpPr txBox="1"/>
            <p:nvPr/>
          </p:nvSpPr>
          <p:spPr>
            <a:xfrm>
              <a:off x="-19562" y="2808541"/>
              <a:ext cx="19477358" cy="1231106"/>
            </a:xfrm>
            <a:prstGeom prst="rect">
              <a:avLst/>
            </a:prstGeom>
          </p:spPr>
          <p:txBody>
            <a:bodyPr wrap="square" lIns="0" tIns="0" rIns="0" bIns="0" rtlCol="0" anchor="t">
              <a:spAutoFit/>
            </a:bodyPr>
            <a:lstStyle/>
            <a:p>
              <a:r>
                <a:rPr lang="en-US" sz="2000" spc="131" dirty="0">
                  <a:solidFill>
                    <a:srgbClr val="6F5A8B"/>
                  </a:solidFill>
                  <a:latin typeface="Century Gothic" panose="020B0502020202020204" pitchFamily="34" charset="0"/>
                </a:rPr>
                <a:t>Achieve goals (individual &amp; team) by removing interferences and creating clarity on values (both personal &amp; team)</a:t>
              </a:r>
              <a:endParaRPr lang="en-US" sz="1867" spc="131" dirty="0">
                <a:solidFill>
                  <a:srgbClr val="3EDAD8"/>
                </a:solidFill>
                <a:latin typeface="Aileron Regular Bold"/>
              </a:endParaRPr>
            </a:p>
          </p:txBody>
        </p:sp>
        <p:sp>
          <p:nvSpPr>
            <p:cNvPr id="4" name="TextBox 4">
              <a:extLst>
                <a:ext uri="{FF2B5EF4-FFF2-40B4-BE49-F238E27FC236}">
                  <a16:creationId xmlns:a16="http://schemas.microsoft.com/office/drawing/2014/main" id="{A4098616-1E44-404D-BB19-78DA7C0C03DC}"/>
                </a:ext>
              </a:extLst>
            </p:cNvPr>
            <p:cNvSpPr txBox="1"/>
            <p:nvPr/>
          </p:nvSpPr>
          <p:spPr>
            <a:xfrm>
              <a:off x="0" y="687101"/>
              <a:ext cx="8205912" cy="516552"/>
            </a:xfrm>
            <a:prstGeom prst="rect">
              <a:avLst/>
            </a:prstGeom>
          </p:spPr>
          <p:txBody>
            <a:bodyPr lIns="0" tIns="0" rIns="0" bIns="0" rtlCol="0" anchor="t">
              <a:spAutoFit/>
            </a:bodyPr>
            <a:lstStyle/>
            <a:p>
              <a:pPr>
                <a:lnSpc>
                  <a:spcPts val="2239"/>
                </a:lnSpc>
              </a:pPr>
              <a:endParaRPr lang="en-US" sz="1600" dirty="0">
                <a:solidFill>
                  <a:srgbClr val="191919"/>
                </a:solidFill>
                <a:latin typeface="Aileron Regular"/>
              </a:endParaRPr>
            </a:p>
          </p:txBody>
        </p:sp>
      </p:grpSp>
      <p:grpSp>
        <p:nvGrpSpPr>
          <p:cNvPr id="11" name="Group 11">
            <a:extLst>
              <a:ext uri="{FF2B5EF4-FFF2-40B4-BE49-F238E27FC236}">
                <a16:creationId xmlns:a16="http://schemas.microsoft.com/office/drawing/2014/main" id="{9C778B83-A8D9-495A-8C40-803D3B5D4A56}"/>
              </a:ext>
            </a:extLst>
          </p:cNvPr>
          <p:cNvGrpSpPr/>
          <p:nvPr/>
        </p:nvGrpSpPr>
        <p:grpSpPr>
          <a:xfrm>
            <a:off x="1136323" y="4311384"/>
            <a:ext cx="10799399" cy="2615139"/>
            <a:chOff x="-1969248" y="-4051601"/>
            <a:chExt cx="21598798" cy="5230278"/>
          </a:xfrm>
        </p:grpSpPr>
        <p:sp>
          <p:nvSpPr>
            <p:cNvPr id="12" name="TextBox 12">
              <a:extLst>
                <a:ext uri="{FF2B5EF4-FFF2-40B4-BE49-F238E27FC236}">
                  <a16:creationId xmlns:a16="http://schemas.microsoft.com/office/drawing/2014/main" id="{6FEBFE99-F352-4088-B391-37041FCD9297}"/>
                </a:ext>
              </a:extLst>
            </p:cNvPr>
            <p:cNvSpPr txBox="1"/>
            <p:nvPr/>
          </p:nvSpPr>
          <p:spPr>
            <a:xfrm>
              <a:off x="-1969248" y="-4051601"/>
              <a:ext cx="21598798" cy="1231106"/>
            </a:xfrm>
            <a:prstGeom prst="rect">
              <a:avLst/>
            </a:prstGeom>
          </p:spPr>
          <p:txBody>
            <a:bodyPr wrap="square" lIns="0" tIns="0" rIns="0" bIns="0" rtlCol="0" anchor="t">
              <a:spAutoFit/>
            </a:bodyPr>
            <a:lstStyle/>
            <a:p>
              <a:r>
                <a:rPr lang="en-US" sz="2000" dirty="0">
                  <a:solidFill>
                    <a:srgbClr val="6F5A8B"/>
                  </a:solidFill>
                  <a:latin typeface="Century Gothic" panose="020B0502020202020204" pitchFamily="34" charset="0"/>
                </a:rPr>
                <a:t>Align their values across teams &amp; different cultures so they can communicate effectively and efficiently with one another.</a:t>
              </a:r>
              <a:endParaRPr lang="en-US" sz="1867" spc="131" dirty="0">
                <a:solidFill>
                  <a:srgbClr val="3EDAD8"/>
                </a:solidFill>
                <a:latin typeface="Aileron Regular Bold"/>
              </a:endParaRPr>
            </a:p>
          </p:txBody>
        </p:sp>
        <p:sp>
          <p:nvSpPr>
            <p:cNvPr id="13" name="TextBox 13">
              <a:extLst>
                <a:ext uri="{FF2B5EF4-FFF2-40B4-BE49-F238E27FC236}">
                  <a16:creationId xmlns:a16="http://schemas.microsoft.com/office/drawing/2014/main" id="{E5169013-1A20-4351-8846-011E85724A2B}"/>
                </a:ext>
              </a:extLst>
            </p:cNvPr>
            <p:cNvSpPr txBox="1"/>
            <p:nvPr/>
          </p:nvSpPr>
          <p:spPr>
            <a:xfrm>
              <a:off x="0" y="662125"/>
              <a:ext cx="8205912" cy="516552"/>
            </a:xfrm>
            <a:prstGeom prst="rect">
              <a:avLst/>
            </a:prstGeom>
          </p:spPr>
          <p:txBody>
            <a:bodyPr lIns="0" tIns="0" rIns="0" bIns="0" rtlCol="0" anchor="t">
              <a:spAutoFit/>
            </a:bodyPr>
            <a:lstStyle/>
            <a:p>
              <a:pPr>
                <a:lnSpc>
                  <a:spcPts val="2239"/>
                </a:lnSpc>
              </a:pPr>
              <a:endParaRPr lang="en-US" sz="1600" dirty="0">
                <a:solidFill>
                  <a:srgbClr val="191919"/>
                </a:solidFill>
                <a:latin typeface="Aileron Regular"/>
              </a:endParaRPr>
            </a:p>
          </p:txBody>
        </p:sp>
      </p:grpSp>
      <p:sp>
        <p:nvSpPr>
          <p:cNvPr id="25" name="TextBox 14">
            <a:extLst>
              <a:ext uri="{FF2B5EF4-FFF2-40B4-BE49-F238E27FC236}">
                <a16:creationId xmlns:a16="http://schemas.microsoft.com/office/drawing/2014/main" id="{9CBA2C5D-3D68-4AE2-8204-D2D3B2CE4902}"/>
              </a:ext>
            </a:extLst>
          </p:cNvPr>
          <p:cNvSpPr txBox="1">
            <a:spLocks noChangeArrowheads="1"/>
          </p:cNvSpPr>
          <p:nvPr/>
        </p:nvSpPr>
        <p:spPr bwMode="auto">
          <a:xfrm>
            <a:off x="-949473" y="-58835"/>
            <a:ext cx="11633773" cy="584775"/>
          </a:xfrm>
          <a:prstGeom prst="rect">
            <a:avLst/>
          </a:prstGeom>
          <a:noFill/>
          <a:ln w="9525">
            <a:noFill/>
            <a:miter lim="800000"/>
            <a:headEnd/>
            <a:tailEnd/>
          </a:ln>
          <a:extLst>
            <a:ext uri="{909E8E84-426E-40dd-AFC4-6F175D3DCCD1}">
              <a14:hiddenFill xmlns:a14="http://schemas.microsoft.com/office/drawing/2010/main" xmlns="">
                <a:solidFill>
                  <a:srgbClr val="FFFFFF"/>
                </a:solidFill>
              </a14:hiddenFill>
            </a:ext>
          </a:extLst>
        </p:spPr>
        <p:txBody>
          <a:bodyPr wrap="square" anchor="t">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200" dirty="0">
                <a:solidFill>
                  <a:srgbClr val="45327F"/>
                </a:solidFill>
                <a:latin typeface="Century Gothic"/>
                <a:ea typeface="ＭＳ Ｐゴシック"/>
                <a:cs typeface="Century Gothic"/>
              </a:rPr>
              <a:t>             </a:t>
            </a:r>
            <a:r>
              <a:rPr lang="en-US" sz="2800" dirty="0">
                <a:solidFill>
                  <a:schemeClr val="accent4"/>
                </a:solidFill>
                <a:latin typeface="Century Gothic"/>
                <a:ea typeface="+mj-ea"/>
                <a:cs typeface="+mn-cs"/>
              </a:rPr>
              <a:t>Our program will help your organization’s leaders:</a:t>
            </a:r>
          </a:p>
        </p:txBody>
      </p:sp>
      <p:sp>
        <p:nvSpPr>
          <p:cNvPr id="27" name="TextBox 14">
            <a:extLst>
              <a:ext uri="{FF2B5EF4-FFF2-40B4-BE49-F238E27FC236}">
                <a16:creationId xmlns:a16="http://schemas.microsoft.com/office/drawing/2014/main" id="{1532D8A0-6041-42E1-80A6-9901B25051FD}"/>
              </a:ext>
            </a:extLst>
          </p:cNvPr>
          <p:cNvSpPr txBox="1">
            <a:spLocks noChangeArrowheads="1"/>
          </p:cNvSpPr>
          <p:nvPr/>
        </p:nvSpPr>
        <p:spPr bwMode="auto">
          <a:xfrm>
            <a:off x="363384" y="5627456"/>
            <a:ext cx="11633773" cy="461665"/>
          </a:xfrm>
          <a:prstGeom prst="rect">
            <a:avLst/>
          </a:prstGeom>
          <a:noFill/>
          <a:ln w="9525">
            <a:noFill/>
            <a:miter lim="800000"/>
            <a:headEnd/>
            <a:tailEnd/>
          </a:ln>
          <a:extLst>
            <a:ext uri="{909E8E84-426E-40dd-AFC4-6F175D3DCCD1}">
              <a14:hiddenFill xmlns:a14="http://schemas.microsoft.com/office/drawing/2010/main" xmlns="">
                <a:solidFill>
                  <a:srgbClr val="FFFFFF"/>
                </a:solidFill>
              </a14:hiddenFill>
            </a:ext>
          </a:extLst>
        </p:spPr>
        <p:txBody>
          <a:bodyPr wrap="square" anchor="t">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dirty="0">
                <a:solidFill>
                  <a:schemeClr val="accent4"/>
                </a:solidFill>
                <a:latin typeface="Century Gothic"/>
                <a:ea typeface="+mj-ea"/>
                <a:cs typeface="+mn-cs"/>
              </a:rPr>
              <a:t>We will customize the program based on your needs.</a:t>
            </a:r>
          </a:p>
        </p:txBody>
      </p:sp>
      <p:sp>
        <p:nvSpPr>
          <p:cNvPr id="36" name="TextBox 4">
            <a:extLst>
              <a:ext uri="{FF2B5EF4-FFF2-40B4-BE49-F238E27FC236}">
                <a16:creationId xmlns:a16="http://schemas.microsoft.com/office/drawing/2014/main" id="{C3EAAECE-B794-4654-B5F2-F7AD0972A1EA}"/>
              </a:ext>
            </a:extLst>
          </p:cNvPr>
          <p:cNvSpPr txBox="1"/>
          <p:nvPr/>
        </p:nvSpPr>
        <p:spPr>
          <a:xfrm>
            <a:off x="1155884" y="1534759"/>
            <a:ext cx="4102956" cy="258276"/>
          </a:xfrm>
          <a:prstGeom prst="rect">
            <a:avLst/>
          </a:prstGeom>
        </p:spPr>
        <p:txBody>
          <a:bodyPr lIns="0" tIns="0" rIns="0" bIns="0" rtlCol="0" anchor="t">
            <a:spAutoFit/>
          </a:bodyPr>
          <a:lstStyle/>
          <a:p>
            <a:pPr>
              <a:lnSpc>
                <a:spcPts val="2239"/>
              </a:lnSpc>
            </a:pPr>
            <a:endParaRPr lang="en-US" sz="1600" dirty="0">
              <a:solidFill>
                <a:srgbClr val="191919"/>
              </a:solidFill>
              <a:latin typeface="Aileron Regular"/>
            </a:endParaRPr>
          </a:p>
        </p:txBody>
      </p:sp>
      <p:grpSp>
        <p:nvGrpSpPr>
          <p:cNvPr id="37" name="Group 5">
            <a:extLst>
              <a:ext uri="{FF2B5EF4-FFF2-40B4-BE49-F238E27FC236}">
                <a16:creationId xmlns:a16="http://schemas.microsoft.com/office/drawing/2014/main" id="{5FAF1161-1BF6-46B1-A3AE-6B944295B29B}"/>
              </a:ext>
            </a:extLst>
          </p:cNvPr>
          <p:cNvGrpSpPr/>
          <p:nvPr/>
        </p:nvGrpSpPr>
        <p:grpSpPr>
          <a:xfrm>
            <a:off x="1166306" y="2298569"/>
            <a:ext cx="10154315" cy="1171587"/>
            <a:chOff x="-39120" y="662125"/>
            <a:chExt cx="20308630" cy="2343174"/>
          </a:xfrm>
        </p:grpSpPr>
        <p:sp>
          <p:nvSpPr>
            <p:cNvPr id="38" name="TextBox 6">
              <a:extLst>
                <a:ext uri="{FF2B5EF4-FFF2-40B4-BE49-F238E27FC236}">
                  <a16:creationId xmlns:a16="http://schemas.microsoft.com/office/drawing/2014/main" id="{93E44CBE-7DA4-48DF-AAEB-B9981B4081E0}"/>
                </a:ext>
              </a:extLst>
            </p:cNvPr>
            <p:cNvSpPr txBox="1"/>
            <p:nvPr/>
          </p:nvSpPr>
          <p:spPr>
            <a:xfrm>
              <a:off x="-39120" y="2374357"/>
              <a:ext cx="20308630" cy="630942"/>
            </a:xfrm>
            <a:prstGeom prst="rect">
              <a:avLst/>
            </a:prstGeom>
          </p:spPr>
          <p:txBody>
            <a:bodyPr wrap="square" lIns="0" tIns="0" rIns="0" bIns="0" rtlCol="0" anchor="t">
              <a:spAutoFit/>
            </a:bodyPr>
            <a:lstStyle/>
            <a:p>
              <a:pPr>
                <a:lnSpc>
                  <a:spcPts val="2613"/>
                </a:lnSpc>
              </a:pPr>
              <a:r>
                <a:rPr lang="en-US" sz="2000" dirty="0">
                  <a:solidFill>
                    <a:srgbClr val="6F5A8B"/>
                  </a:solidFill>
                  <a:latin typeface="Century Gothic" panose="020B0502020202020204" pitchFamily="34" charset="0"/>
                </a:rPr>
                <a:t>Build long term resilience by developing and increasing self belief</a:t>
              </a:r>
              <a:endParaRPr lang="en-US" sz="1867" spc="131" dirty="0">
                <a:solidFill>
                  <a:srgbClr val="3EDAD8"/>
                </a:solidFill>
                <a:latin typeface="Aileron Regular Bold"/>
              </a:endParaRPr>
            </a:p>
          </p:txBody>
        </p:sp>
        <p:sp>
          <p:nvSpPr>
            <p:cNvPr id="39" name="TextBox 7">
              <a:extLst>
                <a:ext uri="{FF2B5EF4-FFF2-40B4-BE49-F238E27FC236}">
                  <a16:creationId xmlns:a16="http://schemas.microsoft.com/office/drawing/2014/main" id="{5B069677-E235-4814-B44F-04D161D3D777}"/>
                </a:ext>
              </a:extLst>
            </p:cNvPr>
            <p:cNvSpPr txBox="1"/>
            <p:nvPr/>
          </p:nvSpPr>
          <p:spPr>
            <a:xfrm>
              <a:off x="0" y="662125"/>
              <a:ext cx="8205912" cy="516552"/>
            </a:xfrm>
            <a:prstGeom prst="rect">
              <a:avLst/>
            </a:prstGeom>
          </p:spPr>
          <p:txBody>
            <a:bodyPr lIns="0" tIns="0" rIns="0" bIns="0" rtlCol="0" anchor="t">
              <a:spAutoFit/>
            </a:bodyPr>
            <a:lstStyle/>
            <a:p>
              <a:pPr>
                <a:lnSpc>
                  <a:spcPts val="2239"/>
                </a:lnSpc>
              </a:pPr>
              <a:endParaRPr lang="en-US" sz="1600" dirty="0">
                <a:solidFill>
                  <a:srgbClr val="191919"/>
                </a:solidFill>
                <a:latin typeface="Aileron Regular"/>
              </a:endParaRPr>
            </a:p>
          </p:txBody>
        </p:sp>
      </p:grpSp>
      <p:grpSp>
        <p:nvGrpSpPr>
          <p:cNvPr id="40" name="Group 8">
            <a:extLst>
              <a:ext uri="{FF2B5EF4-FFF2-40B4-BE49-F238E27FC236}">
                <a16:creationId xmlns:a16="http://schemas.microsoft.com/office/drawing/2014/main" id="{1694F9D2-3717-4064-B436-8ABA6E900FB5}"/>
              </a:ext>
            </a:extLst>
          </p:cNvPr>
          <p:cNvGrpSpPr/>
          <p:nvPr/>
        </p:nvGrpSpPr>
        <p:grpSpPr>
          <a:xfrm>
            <a:off x="1092691" y="871599"/>
            <a:ext cx="10554907" cy="2340804"/>
            <a:chOff x="0" y="-3502931"/>
            <a:chExt cx="21109814" cy="4681608"/>
          </a:xfrm>
        </p:grpSpPr>
        <p:sp>
          <p:nvSpPr>
            <p:cNvPr id="41" name="TextBox 9">
              <a:extLst>
                <a:ext uri="{FF2B5EF4-FFF2-40B4-BE49-F238E27FC236}">
                  <a16:creationId xmlns:a16="http://schemas.microsoft.com/office/drawing/2014/main" id="{CAA40820-7815-4B2F-A1FC-5816D1E55DAB}"/>
                </a:ext>
              </a:extLst>
            </p:cNvPr>
            <p:cNvSpPr txBox="1"/>
            <p:nvPr/>
          </p:nvSpPr>
          <p:spPr>
            <a:xfrm>
              <a:off x="87266" y="-3502931"/>
              <a:ext cx="21022548" cy="630942"/>
            </a:xfrm>
            <a:prstGeom prst="rect">
              <a:avLst/>
            </a:prstGeom>
          </p:spPr>
          <p:txBody>
            <a:bodyPr wrap="square" lIns="0" tIns="0" rIns="0" bIns="0" rtlCol="0" anchor="t">
              <a:spAutoFit/>
            </a:bodyPr>
            <a:lstStyle/>
            <a:p>
              <a:pPr>
                <a:lnSpc>
                  <a:spcPts val="2613"/>
                </a:lnSpc>
              </a:pPr>
              <a:r>
                <a:rPr lang="en-US" sz="2000" dirty="0">
                  <a:solidFill>
                    <a:srgbClr val="6F5A8B"/>
                  </a:solidFill>
                  <a:latin typeface="Century Gothic" panose="020B0502020202020204" pitchFamily="34" charset="0"/>
                </a:rPr>
                <a:t>Build self awareness &amp; awareness of others as a foundation to being a great leader.</a:t>
              </a:r>
              <a:endParaRPr lang="en-US" sz="1867" spc="131" dirty="0">
                <a:solidFill>
                  <a:srgbClr val="3EDAD8"/>
                </a:solidFill>
                <a:latin typeface="Aileron Regular Bold"/>
              </a:endParaRPr>
            </a:p>
          </p:txBody>
        </p:sp>
        <p:sp>
          <p:nvSpPr>
            <p:cNvPr id="42" name="TextBox 10">
              <a:extLst>
                <a:ext uri="{FF2B5EF4-FFF2-40B4-BE49-F238E27FC236}">
                  <a16:creationId xmlns:a16="http://schemas.microsoft.com/office/drawing/2014/main" id="{30B0FD03-45CF-4DFC-A51E-5D1BB217C05E}"/>
                </a:ext>
              </a:extLst>
            </p:cNvPr>
            <p:cNvSpPr txBox="1"/>
            <p:nvPr/>
          </p:nvSpPr>
          <p:spPr>
            <a:xfrm>
              <a:off x="0" y="662125"/>
              <a:ext cx="8205912" cy="516552"/>
            </a:xfrm>
            <a:prstGeom prst="rect">
              <a:avLst/>
            </a:prstGeom>
          </p:spPr>
          <p:txBody>
            <a:bodyPr lIns="0" tIns="0" rIns="0" bIns="0" rtlCol="0" anchor="t">
              <a:spAutoFit/>
            </a:bodyPr>
            <a:lstStyle/>
            <a:p>
              <a:pPr>
                <a:lnSpc>
                  <a:spcPts val="2239"/>
                </a:lnSpc>
              </a:pPr>
              <a:endParaRPr lang="en-US" sz="1600" dirty="0">
                <a:solidFill>
                  <a:srgbClr val="191919"/>
                </a:solidFill>
                <a:latin typeface="Aileron Regular"/>
              </a:endParaRPr>
            </a:p>
          </p:txBody>
        </p:sp>
      </p:grpSp>
      <p:sp>
        <p:nvSpPr>
          <p:cNvPr id="43" name="TextBox 12">
            <a:extLst>
              <a:ext uri="{FF2B5EF4-FFF2-40B4-BE49-F238E27FC236}">
                <a16:creationId xmlns:a16="http://schemas.microsoft.com/office/drawing/2014/main" id="{0C380D99-BE14-447C-8C60-141A282EA769}"/>
              </a:ext>
            </a:extLst>
          </p:cNvPr>
          <p:cNvSpPr txBox="1"/>
          <p:nvPr/>
        </p:nvSpPr>
        <p:spPr>
          <a:xfrm>
            <a:off x="1146103" y="3749418"/>
            <a:ext cx="7621379" cy="315471"/>
          </a:xfrm>
          <a:prstGeom prst="rect">
            <a:avLst/>
          </a:prstGeom>
        </p:spPr>
        <p:txBody>
          <a:bodyPr wrap="square" lIns="0" tIns="0" rIns="0" bIns="0" rtlCol="0" anchor="t">
            <a:spAutoFit/>
          </a:bodyPr>
          <a:lstStyle/>
          <a:p>
            <a:pPr>
              <a:lnSpc>
                <a:spcPts val="2613"/>
              </a:lnSpc>
            </a:pPr>
            <a:r>
              <a:rPr lang="en-US" sz="2000" dirty="0">
                <a:solidFill>
                  <a:srgbClr val="6F5A8B"/>
                </a:solidFill>
                <a:latin typeface="Century Gothic" panose="020B0502020202020204" pitchFamily="34" charset="0"/>
              </a:rPr>
              <a:t>Engage with &amp; use Conflict and differences productively</a:t>
            </a:r>
            <a:endParaRPr lang="en-US" sz="1867" spc="131" dirty="0">
              <a:solidFill>
                <a:srgbClr val="3EDAD8"/>
              </a:solidFill>
              <a:latin typeface="Aileron Regular Bold"/>
            </a:endParaRPr>
          </a:p>
        </p:txBody>
      </p:sp>
      <p:sp>
        <p:nvSpPr>
          <p:cNvPr id="45" name="TextBox 9">
            <a:extLst>
              <a:ext uri="{FF2B5EF4-FFF2-40B4-BE49-F238E27FC236}">
                <a16:creationId xmlns:a16="http://schemas.microsoft.com/office/drawing/2014/main" id="{95612154-4BCC-41A5-9645-EE25825620AF}"/>
              </a:ext>
            </a:extLst>
          </p:cNvPr>
          <p:cNvSpPr txBox="1"/>
          <p:nvPr/>
        </p:nvSpPr>
        <p:spPr>
          <a:xfrm>
            <a:off x="1092691" y="5182519"/>
            <a:ext cx="8865616" cy="315471"/>
          </a:xfrm>
          <a:prstGeom prst="rect">
            <a:avLst/>
          </a:prstGeom>
        </p:spPr>
        <p:txBody>
          <a:bodyPr wrap="square" lIns="0" tIns="0" rIns="0" bIns="0" rtlCol="0" anchor="t">
            <a:spAutoFit/>
          </a:bodyPr>
          <a:lstStyle/>
          <a:p>
            <a:pPr>
              <a:lnSpc>
                <a:spcPts val="2613"/>
              </a:lnSpc>
            </a:pPr>
            <a:r>
              <a:rPr lang="en-US" sz="2000" dirty="0">
                <a:solidFill>
                  <a:srgbClr val="6F5A8B"/>
                </a:solidFill>
                <a:latin typeface="Century Gothic" panose="020B0502020202020204" pitchFamily="34" charset="0"/>
              </a:rPr>
              <a:t>Increase their self confidence and thereby be an authentic leader.</a:t>
            </a:r>
            <a:endParaRPr lang="en-US" sz="1867" spc="131" dirty="0">
              <a:solidFill>
                <a:srgbClr val="3EDAD8"/>
              </a:solidFill>
              <a:latin typeface="Aileron Regular Bold"/>
            </a:endParaRPr>
          </a:p>
        </p:txBody>
      </p:sp>
      <p:sp>
        <p:nvSpPr>
          <p:cNvPr id="46" name="TextBox 9">
            <a:extLst>
              <a:ext uri="{FF2B5EF4-FFF2-40B4-BE49-F238E27FC236}">
                <a16:creationId xmlns:a16="http://schemas.microsoft.com/office/drawing/2014/main" id="{28892756-E37F-402A-B630-89F876A2CA51}"/>
              </a:ext>
            </a:extLst>
          </p:cNvPr>
          <p:cNvSpPr txBox="1"/>
          <p:nvPr/>
        </p:nvSpPr>
        <p:spPr>
          <a:xfrm>
            <a:off x="1136323" y="1403922"/>
            <a:ext cx="10418367" cy="648896"/>
          </a:xfrm>
          <a:prstGeom prst="rect">
            <a:avLst/>
          </a:prstGeom>
        </p:spPr>
        <p:txBody>
          <a:bodyPr wrap="square" lIns="0" tIns="0" rIns="0" bIns="0" rtlCol="0" anchor="t">
            <a:spAutoFit/>
          </a:bodyPr>
          <a:lstStyle/>
          <a:p>
            <a:pPr>
              <a:lnSpc>
                <a:spcPts val="2613"/>
              </a:lnSpc>
            </a:pPr>
            <a:r>
              <a:rPr lang="en-US" sz="2000" dirty="0">
                <a:solidFill>
                  <a:srgbClr val="6F5A8B"/>
                </a:solidFill>
                <a:latin typeface="Century Gothic" panose="020B0502020202020204" pitchFamily="34" charset="0"/>
              </a:rPr>
              <a:t>Gain clarity on both individual and team’s Purpose to a ensure a long-term vision is in place &amp; increase engagement with the organization’s goals &amp; vision.</a:t>
            </a:r>
            <a:endParaRPr lang="en-US" sz="1867" spc="131" dirty="0">
              <a:solidFill>
                <a:srgbClr val="3EDAD8"/>
              </a:solidFill>
              <a:latin typeface="Aileron Regular Bold"/>
            </a:endParaRPr>
          </a:p>
        </p:txBody>
      </p:sp>
      <p:sp>
        <p:nvSpPr>
          <p:cNvPr id="47" name="AutoShape 6">
            <a:extLst>
              <a:ext uri="{FF2B5EF4-FFF2-40B4-BE49-F238E27FC236}">
                <a16:creationId xmlns:a16="http://schemas.microsoft.com/office/drawing/2014/main" id="{C2C1A7D9-1D54-411F-B122-DE15615E5E57}"/>
              </a:ext>
            </a:extLst>
          </p:cNvPr>
          <p:cNvSpPr/>
          <p:nvPr/>
        </p:nvSpPr>
        <p:spPr>
          <a:xfrm>
            <a:off x="499231" y="864465"/>
            <a:ext cx="342154" cy="258276"/>
          </a:xfrm>
          <a:prstGeom prst="rect">
            <a:avLst/>
          </a:prstGeom>
          <a:solidFill>
            <a:schemeClr val="accent4"/>
          </a:solidFill>
        </p:spPr>
      </p:sp>
      <p:sp>
        <p:nvSpPr>
          <p:cNvPr id="48" name="AutoShape 6">
            <a:extLst>
              <a:ext uri="{FF2B5EF4-FFF2-40B4-BE49-F238E27FC236}">
                <a16:creationId xmlns:a16="http://schemas.microsoft.com/office/drawing/2014/main" id="{F5B44ACA-AAA5-4E78-A3E8-785A2087E9A4}"/>
              </a:ext>
            </a:extLst>
          </p:cNvPr>
          <p:cNvSpPr/>
          <p:nvPr/>
        </p:nvSpPr>
        <p:spPr>
          <a:xfrm>
            <a:off x="499231" y="1509416"/>
            <a:ext cx="342154" cy="258276"/>
          </a:xfrm>
          <a:prstGeom prst="rect">
            <a:avLst/>
          </a:prstGeom>
          <a:solidFill>
            <a:schemeClr val="accent4"/>
          </a:solidFill>
        </p:spPr>
      </p:sp>
      <p:sp>
        <p:nvSpPr>
          <p:cNvPr id="49" name="AutoShape 6">
            <a:extLst>
              <a:ext uri="{FF2B5EF4-FFF2-40B4-BE49-F238E27FC236}">
                <a16:creationId xmlns:a16="http://schemas.microsoft.com/office/drawing/2014/main" id="{8BF42261-F218-4765-AD62-03E8F2F20CCC}"/>
              </a:ext>
            </a:extLst>
          </p:cNvPr>
          <p:cNvSpPr/>
          <p:nvPr/>
        </p:nvSpPr>
        <p:spPr>
          <a:xfrm>
            <a:off x="499231" y="2340070"/>
            <a:ext cx="342154" cy="258276"/>
          </a:xfrm>
          <a:prstGeom prst="rect">
            <a:avLst/>
          </a:prstGeom>
          <a:solidFill>
            <a:schemeClr val="accent4"/>
          </a:solidFill>
        </p:spPr>
      </p:sp>
      <p:sp>
        <p:nvSpPr>
          <p:cNvPr id="50" name="AutoShape 6">
            <a:extLst>
              <a:ext uri="{FF2B5EF4-FFF2-40B4-BE49-F238E27FC236}">
                <a16:creationId xmlns:a16="http://schemas.microsoft.com/office/drawing/2014/main" id="{8EA1FFE1-C244-4938-A8E4-7458963E81D8}"/>
              </a:ext>
            </a:extLst>
          </p:cNvPr>
          <p:cNvSpPr/>
          <p:nvPr/>
        </p:nvSpPr>
        <p:spPr>
          <a:xfrm>
            <a:off x="481103" y="3170724"/>
            <a:ext cx="342154" cy="258276"/>
          </a:xfrm>
          <a:prstGeom prst="rect">
            <a:avLst/>
          </a:prstGeom>
          <a:solidFill>
            <a:schemeClr val="accent4"/>
          </a:solidFill>
        </p:spPr>
      </p:sp>
      <p:sp>
        <p:nvSpPr>
          <p:cNvPr id="51" name="AutoShape 6">
            <a:extLst>
              <a:ext uri="{FF2B5EF4-FFF2-40B4-BE49-F238E27FC236}">
                <a16:creationId xmlns:a16="http://schemas.microsoft.com/office/drawing/2014/main" id="{86A0D207-141C-454D-80B7-DBC29F895AF4}"/>
              </a:ext>
            </a:extLst>
          </p:cNvPr>
          <p:cNvSpPr/>
          <p:nvPr/>
        </p:nvSpPr>
        <p:spPr>
          <a:xfrm>
            <a:off x="469892" y="3767525"/>
            <a:ext cx="342154" cy="258276"/>
          </a:xfrm>
          <a:prstGeom prst="rect">
            <a:avLst/>
          </a:prstGeom>
          <a:solidFill>
            <a:schemeClr val="accent4"/>
          </a:solidFill>
        </p:spPr>
      </p:sp>
      <p:sp>
        <p:nvSpPr>
          <p:cNvPr id="52" name="AutoShape 6">
            <a:extLst>
              <a:ext uri="{FF2B5EF4-FFF2-40B4-BE49-F238E27FC236}">
                <a16:creationId xmlns:a16="http://schemas.microsoft.com/office/drawing/2014/main" id="{4020D77D-0F5B-4C6D-AC48-7B3FA272A92D}"/>
              </a:ext>
            </a:extLst>
          </p:cNvPr>
          <p:cNvSpPr/>
          <p:nvPr/>
        </p:nvSpPr>
        <p:spPr>
          <a:xfrm>
            <a:off x="481103" y="4483093"/>
            <a:ext cx="342154" cy="258276"/>
          </a:xfrm>
          <a:prstGeom prst="rect">
            <a:avLst/>
          </a:prstGeom>
          <a:solidFill>
            <a:schemeClr val="accent4"/>
          </a:solidFill>
        </p:spPr>
      </p:sp>
      <p:sp>
        <p:nvSpPr>
          <p:cNvPr id="53" name="AutoShape 6">
            <a:extLst>
              <a:ext uri="{FF2B5EF4-FFF2-40B4-BE49-F238E27FC236}">
                <a16:creationId xmlns:a16="http://schemas.microsoft.com/office/drawing/2014/main" id="{2AC2C7FE-6CE9-4D39-8D08-BEB36787DBE7}"/>
              </a:ext>
            </a:extLst>
          </p:cNvPr>
          <p:cNvSpPr/>
          <p:nvPr/>
        </p:nvSpPr>
        <p:spPr>
          <a:xfrm>
            <a:off x="481103" y="5198662"/>
            <a:ext cx="342154" cy="258276"/>
          </a:xfrm>
          <a:prstGeom prst="rect">
            <a:avLst/>
          </a:prstGeom>
          <a:solidFill>
            <a:schemeClr val="accent4"/>
          </a:solidFill>
        </p:spPr>
      </p:sp>
    </p:spTree>
    <p:extLst>
      <p:ext uri="{BB962C8B-B14F-4D97-AF65-F5344CB8AC3E}">
        <p14:creationId xmlns:p14="http://schemas.microsoft.com/office/powerpoint/2010/main" val="32562880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648637" y="2058662"/>
            <a:ext cx="2820299" cy="1793440"/>
          </a:xfrm>
          <a:prstGeom prst="rect">
            <a:avLst/>
          </a:prstGeom>
        </p:spPr>
        <p:txBody>
          <a:bodyPr wrap="square" lIns="0" tIns="0" rIns="0" bIns="0" rtlCol="0" anchor="t">
            <a:spAutoFit/>
          </a:bodyPr>
          <a:lstStyle/>
          <a:p>
            <a:pPr algn="ctr">
              <a:lnSpc>
                <a:spcPts val="4800"/>
              </a:lnSpc>
            </a:pPr>
            <a:r>
              <a:rPr lang="en-US" sz="3600" dirty="0">
                <a:solidFill>
                  <a:srgbClr val="6F5A8B"/>
                </a:solidFill>
                <a:latin typeface="Century Gothic"/>
                <a:ea typeface="+mj-ea"/>
              </a:rPr>
              <a:t>How </a:t>
            </a:r>
          </a:p>
          <a:p>
            <a:pPr algn="ctr">
              <a:lnSpc>
                <a:spcPts val="4800"/>
              </a:lnSpc>
            </a:pPr>
            <a:r>
              <a:rPr lang="en-US" sz="3600" dirty="0">
                <a:solidFill>
                  <a:srgbClr val="6F5A8B"/>
                </a:solidFill>
                <a:latin typeface="Century Gothic"/>
                <a:ea typeface="+mj-ea"/>
              </a:rPr>
              <a:t>we will work </a:t>
            </a:r>
            <a:r>
              <a:rPr lang="en-US" sz="3600" b="1" u="sng" dirty="0">
                <a:solidFill>
                  <a:srgbClr val="6F5A8B"/>
                </a:solidFill>
                <a:latin typeface="Century Gothic"/>
                <a:ea typeface="+mj-ea"/>
              </a:rPr>
              <a:t>together</a:t>
            </a:r>
          </a:p>
        </p:txBody>
      </p:sp>
      <p:grpSp>
        <p:nvGrpSpPr>
          <p:cNvPr id="3" name="Group 3"/>
          <p:cNvGrpSpPr/>
          <p:nvPr/>
        </p:nvGrpSpPr>
        <p:grpSpPr>
          <a:xfrm>
            <a:off x="6358906" y="1412448"/>
            <a:ext cx="5550540" cy="918167"/>
            <a:chOff x="-3209212" y="533474"/>
            <a:chExt cx="11101080" cy="1836334"/>
          </a:xfrm>
        </p:grpSpPr>
        <p:sp>
          <p:nvSpPr>
            <p:cNvPr id="4" name="TextBox 4"/>
            <p:cNvSpPr txBox="1"/>
            <p:nvPr/>
          </p:nvSpPr>
          <p:spPr>
            <a:xfrm>
              <a:off x="-3209212" y="1384922"/>
              <a:ext cx="11101080" cy="984886"/>
            </a:xfrm>
            <a:prstGeom prst="rect">
              <a:avLst/>
            </a:prstGeom>
          </p:spPr>
          <p:txBody>
            <a:bodyPr wrap="square" lIns="0" tIns="0" rIns="0" bIns="0" rtlCol="0" anchor="t">
              <a:spAutoFit/>
            </a:bodyPr>
            <a:lstStyle/>
            <a:p>
              <a:pPr fontAlgn="base"/>
              <a:r>
                <a:rPr lang="en-US" sz="1600" dirty="0">
                  <a:solidFill>
                    <a:srgbClr val="595959"/>
                  </a:solidFill>
                  <a:latin typeface="Century Gothic" panose="020B0502020202020204" pitchFamily="34" charset="0"/>
                </a:rPr>
                <a:t>We will agree on measurable targets and KPIs before the program starts.</a:t>
              </a:r>
            </a:p>
          </p:txBody>
        </p:sp>
        <p:sp>
          <p:nvSpPr>
            <p:cNvPr id="5" name="TextBox 5"/>
            <p:cNvSpPr txBox="1"/>
            <p:nvPr/>
          </p:nvSpPr>
          <p:spPr>
            <a:xfrm>
              <a:off x="-3200598" y="533474"/>
              <a:ext cx="7789880" cy="679546"/>
            </a:xfrm>
            <a:prstGeom prst="rect">
              <a:avLst/>
            </a:prstGeom>
          </p:spPr>
          <p:txBody>
            <a:bodyPr wrap="square" lIns="0" tIns="0" rIns="0" bIns="0" rtlCol="0" anchor="t">
              <a:spAutoFit/>
            </a:bodyPr>
            <a:lstStyle/>
            <a:p>
              <a:pPr>
                <a:lnSpc>
                  <a:spcPts val="2987"/>
                </a:lnSpc>
              </a:pPr>
              <a:r>
                <a:rPr lang="en-US" dirty="0">
                  <a:solidFill>
                    <a:srgbClr val="B18D4F"/>
                  </a:solidFill>
                  <a:latin typeface="Century Gothic" charset="0"/>
                  <a:ea typeface="ＭＳ Ｐゴシック" charset="0"/>
                </a:rPr>
                <a:t>2. SET ROI MEASUREMENTS</a:t>
              </a:r>
            </a:p>
          </p:txBody>
        </p:sp>
      </p:grpSp>
      <p:grpSp>
        <p:nvGrpSpPr>
          <p:cNvPr id="6" name="Group 6"/>
          <p:cNvGrpSpPr/>
          <p:nvPr/>
        </p:nvGrpSpPr>
        <p:grpSpPr>
          <a:xfrm>
            <a:off x="6358905" y="2648627"/>
            <a:ext cx="4721464" cy="868206"/>
            <a:chOff x="-2558906" y="-588424"/>
            <a:chExt cx="9442928" cy="1736412"/>
          </a:xfrm>
        </p:grpSpPr>
        <p:sp>
          <p:nvSpPr>
            <p:cNvPr id="7" name="TextBox 7"/>
            <p:cNvSpPr txBox="1"/>
            <p:nvPr/>
          </p:nvSpPr>
          <p:spPr>
            <a:xfrm>
              <a:off x="-2558906" y="163102"/>
              <a:ext cx="9442928" cy="984886"/>
            </a:xfrm>
            <a:prstGeom prst="rect">
              <a:avLst/>
            </a:prstGeom>
          </p:spPr>
          <p:txBody>
            <a:bodyPr wrap="square" lIns="0" tIns="0" rIns="0" bIns="0" rtlCol="0" anchor="t">
              <a:spAutoFit/>
            </a:bodyPr>
            <a:lstStyle/>
            <a:p>
              <a:pPr fontAlgn="base"/>
              <a:r>
                <a:rPr lang="en-US" sz="1600" dirty="0">
                  <a:solidFill>
                    <a:srgbClr val="595959"/>
                  </a:solidFill>
                  <a:latin typeface="Century Gothic" panose="020B0502020202020204" pitchFamily="34" charset="0"/>
                </a:rPr>
                <a:t>We will co-design a program with you that will ensure your return on investment.</a:t>
              </a:r>
            </a:p>
          </p:txBody>
        </p:sp>
        <p:sp>
          <p:nvSpPr>
            <p:cNvPr id="8" name="TextBox 8"/>
            <p:cNvSpPr txBox="1"/>
            <p:nvPr/>
          </p:nvSpPr>
          <p:spPr>
            <a:xfrm>
              <a:off x="-2558906" y="-588424"/>
              <a:ext cx="7587804" cy="679546"/>
            </a:xfrm>
            <a:prstGeom prst="rect">
              <a:avLst/>
            </a:prstGeom>
          </p:spPr>
          <p:txBody>
            <a:bodyPr wrap="square" lIns="0" tIns="0" rIns="0" bIns="0" rtlCol="0" anchor="t">
              <a:spAutoFit/>
            </a:bodyPr>
            <a:lstStyle/>
            <a:p>
              <a:pPr>
                <a:lnSpc>
                  <a:spcPts val="2987"/>
                </a:lnSpc>
              </a:pPr>
              <a:r>
                <a:rPr lang="en-US" dirty="0">
                  <a:solidFill>
                    <a:srgbClr val="B18D4F"/>
                  </a:solidFill>
                  <a:latin typeface="Century Gothic" charset="0"/>
                  <a:ea typeface="ＭＳ Ｐゴシック" charset="0"/>
                </a:rPr>
                <a:t>3. DESIGN PROGRAM</a:t>
              </a:r>
            </a:p>
          </p:txBody>
        </p:sp>
      </p:grpSp>
      <p:grpSp>
        <p:nvGrpSpPr>
          <p:cNvPr id="9" name="Group 9"/>
          <p:cNvGrpSpPr/>
          <p:nvPr/>
        </p:nvGrpSpPr>
        <p:grpSpPr>
          <a:xfrm>
            <a:off x="6358904" y="3772645"/>
            <a:ext cx="5364727" cy="1149284"/>
            <a:chOff x="-2525324" y="-1053636"/>
            <a:chExt cx="9454161" cy="2298568"/>
          </a:xfrm>
        </p:grpSpPr>
        <p:sp>
          <p:nvSpPr>
            <p:cNvPr id="10" name="TextBox 10"/>
            <p:cNvSpPr txBox="1"/>
            <p:nvPr/>
          </p:nvSpPr>
          <p:spPr>
            <a:xfrm>
              <a:off x="-2525324" y="-232396"/>
              <a:ext cx="9454161" cy="1477328"/>
            </a:xfrm>
            <a:prstGeom prst="rect">
              <a:avLst/>
            </a:prstGeom>
          </p:spPr>
          <p:txBody>
            <a:bodyPr wrap="square" lIns="0" tIns="0" rIns="0" bIns="0" rtlCol="0" anchor="t">
              <a:spAutoFit/>
            </a:bodyPr>
            <a:lstStyle/>
            <a:p>
              <a:pPr fontAlgn="base"/>
              <a:r>
                <a:rPr lang="en-US" sz="1600" dirty="0">
                  <a:solidFill>
                    <a:srgbClr val="595959"/>
                  </a:solidFill>
                  <a:latin typeface="Century Gothic" panose="020B0502020202020204" pitchFamily="34" charset="0"/>
                </a:rPr>
                <a:t>Together, we will engage and evaluate progress each step of the way. We are a boutique firm looking for 100% satisfaction.</a:t>
              </a:r>
            </a:p>
          </p:txBody>
        </p:sp>
        <p:sp>
          <p:nvSpPr>
            <p:cNvPr id="11" name="TextBox 11"/>
            <p:cNvSpPr txBox="1"/>
            <p:nvPr/>
          </p:nvSpPr>
          <p:spPr>
            <a:xfrm>
              <a:off x="-2525324" y="-1053636"/>
              <a:ext cx="7052299" cy="679546"/>
            </a:xfrm>
            <a:prstGeom prst="rect">
              <a:avLst/>
            </a:prstGeom>
          </p:spPr>
          <p:txBody>
            <a:bodyPr wrap="square" lIns="0" tIns="0" rIns="0" bIns="0" rtlCol="0" anchor="t">
              <a:spAutoFit/>
            </a:bodyPr>
            <a:lstStyle/>
            <a:p>
              <a:pPr>
                <a:lnSpc>
                  <a:spcPts val="2987"/>
                </a:lnSpc>
              </a:pPr>
              <a:r>
                <a:rPr lang="en-US" dirty="0">
                  <a:solidFill>
                    <a:srgbClr val="B18D4F"/>
                  </a:solidFill>
                  <a:latin typeface="Century Gothic" charset="0"/>
                  <a:ea typeface="ＭＳ Ｐゴシック" charset="0"/>
                </a:rPr>
                <a:t>4. ENGAGE &amp; EVALUATE</a:t>
              </a:r>
            </a:p>
          </p:txBody>
        </p:sp>
      </p:grpSp>
      <p:sp>
        <p:nvSpPr>
          <p:cNvPr id="13" name="AutoShape 13"/>
          <p:cNvSpPr/>
          <p:nvPr/>
        </p:nvSpPr>
        <p:spPr>
          <a:xfrm>
            <a:off x="3801022" y="-215720"/>
            <a:ext cx="16898" cy="7741433"/>
          </a:xfrm>
          <a:prstGeom prst="rect">
            <a:avLst/>
          </a:prstGeom>
          <a:solidFill>
            <a:srgbClr val="111B1E">
              <a:alpha val="29803"/>
            </a:srgbClr>
          </a:solidFill>
        </p:spPr>
      </p:sp>
      <p:pic>
        <p:nvPicPr>
          <p:cNvPr id="1026" name="Picture 2">
            <a:extLst>
              <a:ext uri="{FF2B5EF4-FFF2-40B4-BE49-F238E27FC236}">
                <a16:creationId xmlns:a16="http://schemas.microsoft.com/office/drawing/2014/main" id="{EDC7273F-4EB6-484F-9830-5F563DA6DC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88219" y="1477970"/>
            <a:ext cx="1396436" cy="81145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517CB5A1-345E-434C-B05F-DB087D2C90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3187" y="2693044"/>
            <a:ext cx="1381908" cy="861658"/>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2">
            <a:extLst>
              <a:ext uri="{FF2B5EF4-FFF2-40B4-BE49-F238E27FC236}">
                <a16:creationId xmlns:a16="http://schemas.microsoft.com/office/drawing/2014/main" id="{F29981EB-001C-45BD-8A8B-51EE44ADF52B}"/>
              </a:ext>
            </a:extLst>
          </p:cNvPr>
          <p:cNvSpPr txBox="1"/>
          <p:nvPr/>
        </p:nvSpPr>
        <p:spPr>
          <a:xfrm rot="16200000">
            <a:off x="-3023312" y="3023315"/>
            <a:ext cx="6415957" cy="369332"/>
          </a:xfrm>
          <a:prstGeom prst="rect">
            <a:avLst/>
          </a:prstGeom>
          <a:solidFill>
            <a:schemeClr val="accent4"/>
          </a:solidFill>
        </p:spPr>
        <p:txBody>
          <a:bodyPr wrap="square" lIns="0" tIns="0" rIns="0" bIns="0" rtlCol="0" anchor="t">
            <a:spAutoFit/>
          </a:bodyPr>
          <a:lstStyle/>
          <a:p>
            <a:pPr algn="ctr"/>
            <a:r>
              <a:rPr lang="en-US" sz="2400" dirty="0">
                <a:solidFill>
                  <a:schemeClr val="bg1"/>
                </a:solidFill>
                <a:latin typeface="Century Gothic"/>
                <a:ea typeface="+mj-ea"/>
              </a:rPr>
              <a:t>Our collaboration</a:t>
            </a:r>
            <a:endParaRPr lang="en-US" sz="1600" dirty="0">
              <a:solidFill>
                <a:schemeClr val="bg1"/>
              </a:solidFill>
              <a:latin typeface="Century Gothic" charset="0"/>
              <a:ea typeface="ＭＳ Ｐゴシック" charset="0"/>
            </a:endParaRPr>
          </a:p>
        </p:txBody>
      </p:sp>
      <p:pic>
        <p:nvPicPr>
          <p:cNvPr id="17" name="Picture 16">
            <a:extLst>
              <a:ext uri="{FF2B5EF4-FFF2-40B4-BE49-F238E27FC236}">
                <a16:creationId xmlns:a16="http://schemas.microsoft.com/office/drawing/2014/main" id="{72CBB932-715E-4981-A4B8-4370FC14BC64}"/>
              </a:ext>
            </a:extLst>
          </p:cNvPr>
          <p:cNvPicPr>
            <a:picLocks noChangeAspect="1"/>
          </p:cNvPicPr>
          <p:nvPr/>
        </p:nvPicPr>
        <p:blipFill>
          <a:blip r:embed="rId4"/>
          <a:srcRect/>
          <a:stretch>
            <a:fillRect/>
          </a:stretch>
        </p:blipFill>
        <p:spPr>
          <a:xfrm>
            <a:off x="4233472" y="5239255"/>
            <a:ext cx="1431623" cy="935880"/>
          </a:xfrm>
          <a:prstGeom prst="rect">
            <a:avLst/>
          </a:prstGeom>
        </p:spPr>
      </p:pic>
      <p:sp>
        <p:nvSpPr>
          <p:cNvPr id="18" name="TextBox 17">
            <a:extLst>
              <a:ext uri="{FF2B5EF4-FFF2-40B4-BE49-F238E27FC236}">
                <a16:creationId xmlns:a16="http://schemas.microsoft.com/office/drawing/2014/main" id="{4CC69859-2969-4CF9-AA2F-2D2E358A434B}"/>
              </a:ext>
            </a:extLst>
          </p:cNvPr>
          <p:cNvSpPr txBox="1"/>
          <p:nvPr/>
        </p:nvSpPr>
        <p:spPr>
          <a:xfrm>
            <a:off x="6290962" y="433430"/>
            <a:ext cx="5686428" cy="830997"/>
          </a:xfrm>
          <a:prstGeom prst="rect">
            <a:avLst/>
          </a:prstGeom>
          <a:noFill/>
        </p:spPr>
        <p:txBody>
          <a:bodyPr wrap="square">
            <a:spAutoFit/>
          </a:bodyPr>
          <a:lstStyle/>
          <a:p>
            <a:pPr fontAlgn="base"/>
            <a:r>
              <a:rPr lang="en-US" sz="1600" dirty="0">
                <a:solidFill>
                  <a:srgbClr val="595959"/>
                </a:solidFill>
                <a:latin typeface="Century Gothic" panose="020B0502020202020204" pitchFamily="34" charset="0"/>
              </a:rPr>
              <a:t>Discover what is working &amp; what needs to be developed. This can be done through our pre-assessments and/or focus groups.</a:t>
            </a:r>
            <a:endParaRPr lang="en-US" sz="1600" dirty="0"/>
          </a:p>
        </p:txBody>
      </p:sp>
      <p:sp>
        <p:nvSpPr>
          <p:cNvPr id="14" name="TextBox 5">
            <a:extLst>
              <a:ext uri="{FF2B5EF4-FFF2-40B4-BE49-F238E27FC236}">
                <a16:creationId xmlns:a16="http://schemas.microsoft.com/office/drawing/2014/main" id="{EDF430FB-326C-47BE-9D04-5D165D968232}"/>
              </a:ext>
            </a:extLst>
          </p:cNvPr>
          <p:cNvSpPr txBox="1"/>
          <p:nvPr/>
        </p:nvSpPr>
        <p:spPr>
          <a:xfrm>
            <a:off x="6363213" y="35223"/>
            <a:ext cx="4942096" cy="339773"/>
          </a:xfrm>
          <a:prstGeom prst="rect">
            <a:avLst/>
          </a:prstGeom>
        </p:spPr>
        <p:txBody>
          <a:bodyPr wrap="square" lIns="0" tIns="0" rIns="0" bIns="0" rtlCol="0" anchor="t">
            <a:spAutoFit/>
          </a:bodyPr>
          <a:lstStyle/>
          <a:p>
            <a:pPr>
              <a:lnSpc>
                <a:spcPts val="2987"/>
              </a:lnSpc>
            </a:pPr>
            <a:r>
              <a:rPr lang="en-US" dirty="0">
                <a:solidFill>
                  <a:srgbClr val="B18D4F"/>
                </a:solidFill>
                <a:latin typeface="Century Gothic" charset="0"/>
                <a:ea typeface="ＭＳ Ｐゴシック" charset="0"/>
              </a:rPr>
              <a:t>1. DISCOVERY/ CLARIFICATION OF NEEDS</a:t>
            </a:r>
          </a:p>
        </p:txBody>
      </p:sp>
      <p:pic>
        <p:nvPicPr>
          <p:cNvPr id="2050" name="Picture 2" descr="lighted red Discovery neon signage">
            <a:extLst>
              <a:ext uri="{FF2B5EF4-FFF2-40B4-BE49-F238E27FC236}">
                <a16:creationId xmlns:a16="http://schemas.microsoft.com/office/drawing/2014/main" id="{F6714BCC-BA09-4C23-9A4F-C6D8DBCB8CD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88219" y="184700"/>
            <a:ext cx="1396436" cy="867872"/>
          </a:xfrm>
          <a:prstGeom prst="rect">
            <a:avLst/>
          </a:prstGeom>
          <a:noFill/>
          <a:extLst>
            <a:ext uri="{909E8E84-426E-40DD-AFC4-6F175D3DCCD1}">
              <a14:hiddenFill xmlns:a14="http://schemas.microsoft.com/office/drawing/2010/main">
                <a:solidFill>
                  <a:srgbClr val="FFFFFF"/>
                </a:solidFill>
              </a14:hiddenFill>
            </a:ext>
          </a:extLst>
        </p:spPr>
      </p:pic>
      <p:grpSp>
        <p:nvGrpSpPr>
          <p:cNvPr id="22" name="Group 9">
            <a:extLst>
              <a:ext uri="{FF2B5EF4-FFF2-40B4-BE49-F238E27FC236}">
                <a16:creationId xmlns:a16="http://schemas.microsoft.com/office/drawing/2014/main" id="{7115E519-2F6F-4B8F-B868-174FC343267F}"/>
              </a:ext>
            </a:extLst>
          </p:cNvPr>
          <p:cNvGrpSpPr/>
          <p:nvPr/>
        </p:nvGrpSpPr>
        <p:grpSpPr>
          <a:xfrm>
            <a:off x="6358904" y="5192835"/>
            <a:ext cx="5364727" cy="832216"/>
            <a:chOff x="-2525326" y="-1053636"/>
            <a:chExt cx="9454161" cy="1664432"/>
          </a:xfrm>
        </p:grpSpPr>
        <p:sp>
          <p:nvSpPr>
            <p:cNvPr id="23" name="TextBox 10">
              <a:extLst>
                <a:ext uri="{FF2B5EF4-FFF2-40B4-BE49-F238E27FC236}">
                  <a16:creationId xmlns:a16="http://schemas.microsoft.com/office/drawing/2014/main" id="{3EAE44D9-C9EA-4E4C-9F97-D814C55562FF}"/>
                </a:ext>
              </a:extLst>
            </p:cNvPr>
            <p:cNvSpPr txBox="1"/>
            <p:nvPr/>
          </p:nvSpPr>
          <p:spPr>
            <a:xfrm>
              <a:off x="-2525326" y="-374090"/>
              <a:ext cx="9454161" cy="984886"/>
            </a:xfrm>
            <a:prstGeom prst="rect">
              <a:avLst/>
            </a:prstGeom>
          </p:spPr>
          <p:txBody>
            <a:bodyPr wrap="square" lIns="0" tIns="0" rIns="0" bIns="0" rtlCol="0" anchor="t">
              <a:spAutoFit/>
            </a:bodyPr>
            <a:lstStyle/>
            <a:p>
              <a:pPr fontAlgn="base"/>
              <a:r>
                <a:rPr lang="en-US" sz="1600" dirty="0">
                  <a:solidFill>
                    <a:srgbClr val="595959"/>
                  </a:solidFill>
                  <a:latin typeface="Century Gothic" panose="020B0502020202020204" pitchFamily="34" charset="0"/>
                </a:rPr>
                <a:t>Measure ROI and make sure desired outcomes were met. </a:t>
              </a:r>
            </a:p>
          </p:txBody>
        </p:sp>
        <p:sp>
          <p:nvSpPr>
            <p:cNvPr id="24" name="TextBox 11">
              <a:extLst>
                <a:ext uri="{FF2B5EF4-FFF2-40B4-BE49-F238E27FC236}">
                  <a16:creationId xmlns:a16="http://schemas.microsoft.com/office/drawing/2014/main" id="{ECEE796F-7713-49E5-890F-3822DED01769}"/>
                </a:ext>
              </a:extLst>
            </p:cNvPr>
            <p:cNvSpPr txBox="1"/>
            <p:nvPr/>
          </p:nvSpPr>
          <p:spPr>
            <a:xfrm>
              <a:off x="-2525324" y="-1053636"/>
              <a:ext cx="7052299" cy="679546"/>
            </a:xfrm>
            <a:prstGeom prst="rect">
              <a:avLst/>
            </a:prstGeom>
          </p:spPr>
          <p:txBody>
            <a:bodyPr wrap="square" lIns="0" tIns="0" rIns="0" bIns="0" rtlCol="0" anchor="t">
              <a:spAutoFit/>
            </a:bodyPr>
            <a:lstStyle/>
            <a:p>
              <a:pPr>
                <a:lnSpc>
                  <a:spcPts val="2987"/>
                </a:lnSpc>
              </a:pPr>
              <a:r>
                <a:rPr lang="en-US" dirty="0">
                  <a:solidFill>
                    <a:srgbClr val="B18D4F"/>
                  </a:solidFill>
                  <a:latin typeface="Century Gothic" charset="0"/>
                  <a:ea typeface="ＭＳ Ｐゴシック" charset="0"/>
                </a:rPr>
                <a:t>5. MEASURE OUTCOMES</a:t>
              </a:r>
            </a:p>
          </p:txBody>
        </p:sp>
      </p:grpSp>
      <p:pic>
        <p:nvPicPr>
          <p:cNvPr id="2052" name="Picture 4" descr="The Journey is On LED signage">
            <a:extLst>
              <a:ext uri="{FF2B5EF4-FFF2-40B4-BE49-F238E27FC236}">
                <a16:creationId xmlns:a16="http://schemas.microsoft.com/office/drawing/2014/main" id="{BAD7B44D-90F1-4B02-B0D2-8C5426547DD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83187" y="3936112"/>
            <a:ext cx="1381908" cy="9217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59533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4"/>
          <p:cNvPicPr>
            <a:picLocks noChangeAspect="1"/>
          </p:cNvPicPr>
          <p:nvPr/>
        </p:nvPicPr>
        <p:blipFill>
          <a:blip r:embed="rId2">
            <a:duotone>
              <a:schemeClr val="accent4">
                <a:shade val="45000"/>
                <a:satMod val="135000"/>
              </a:schemeClr>
              <a:prstClr val="white"/>
            </a:duotone>
          </a:blip>
          <a:srcRect/>
          <a:stretch>
            <a:fillRect/>
          </a:stretch>
        </p:blipFill>
        <p:spPr>
          <a:xfrm>
            <a:off x="4608190" y="2995297"/>
            <a:ext cx="1107503" cy="1107503"/>
          </a:xfrm>
          <a:prstGeom prst="rect">
            <a:avLst/>
          </a:prstGeom>
        </p:spPr>
      </p:pic>
      <p:pic>
        <p:nvPicPr>
          <p:cNvPr id="59" name="Picture 21">
            <a:extLst>
              <a:ext uri="{FF2B5EF4-FFF2-40B4-BE49-F238E27FC236}">
                <a16:creationId xmlns:a16="http://schemas.microsoft.com/office/drawing/2014/main" id="{7B478187-1F34-45A3-B165-2B7BF466D76C}"/>
              </a:ext>
            </a:extLst>
          </p:cNvPr>
          <p:cNvPicPr>
            <a:picLocks noChangeAspect="1"/>
          </p:cNvPicPr>
          <p:nvPr/>
        </p:nvPicPr>
        <p:blipFill>
          <a:blip r:embed="rId3"/>
          <a:srcRect/>
          <a:stretch>
            <a:fillRect/>
          </a:stretch>
        </p:blipFill>
        <p:spPr>
          <a:xfrm>
            <a:off x="4836617" y="3226218"/>
            <a:ext cx="618813" cy="618813"/>
          </a:xfrm>
          <a:prstGeom prst="rect">
            <a:avLst/>
          </a:prstGeom>
        </p:spPr>
      </p:pic>
      <p:pic>
        <p:nvPicPr>
          <p:cNvPr id="12" name="Picture 12"/>
          <p:cNvPicPr>
            <a:picLocks noChangeAspect="1"/>
          </p:cNvPicPr>
          <p:nvPr/>
        </p:nvPicPr>
        <p:blipFill>
          <a:blip r:embed="rId3"/>
          <a:srcRect/>
          <a:stretch>
            <a:fillRect/>
          </a:stretch>
        </p:blipFill>
        <p:spPr>
          <a:xfrm>
            <a:off x="3134344" y="1897530"/>
            <a:ext cx="618813" cy="618813"/>
          </a:xfrm>
          <a:prstGeom prst="rect">
            <a:avLst/>
          </a:prstGeom>
        </p:spPr>
      </p:pic>
      <p:pic>
        <p:nvPicPr>
          <p:cNvPr id="17" name="Picture 17"/>
          <p:cNvPicPr>
            <a:picLocks noChangeAspect="1"/>
          </p:cNvPicPr>
          <p:nvPr/>
        </p:nvPicPr>
        <p:blipFill>
          <a:blip r:embed="rId4">
            <a:duotone>
              <a:prstClr val="black"/>
              <a:schemeClr val="accent4">
                <a:tint val="45000"/>
                <a:satMod val="400000"/>
              </a:schemeClr>
            </a:duotone>
          </a:blip>
          <a:srcRect/>
          <a:stretch>
            <a:fillRect/>
          </a:stretch>
        </p:blipFill>
        <p:spPr>
          <a:xfrm>
            <a:off x="5944585" y="3589728"/>
            <a:ext cx="1107503" cy="1107503"/>
          </a:xfrm>
          <a:prstGeom prst="rect">
            <a:avLst/>
          </a:prstGeom>
        </p:spPr>
      </p:pic>
      <p:pic>
        <p:nvPicPr>
          <p:cNvPr id="18" name="Picture 18"/>
          <p:cNvPicPr>
            <a:picLocks noChangeAspect="1"/>
          </p:cNvPicPr>
          <p:nvPr/>
        </p:nvPicPr>
        <p:blipFill>
          <a:blip r:embed="rId3"/>
          <a:srcRect/>
          <a:stretch>
            <a:fillRect/>
          </a:stretch>
        </p:blipFill>
        <p:spPr>
          <a:xfrm>
            <a:off x="6204383" y="3785044"/>
            <a:ext cx="618813" cy="618813"/>
          </a:xfrm>
          <a:prstGeom prst="rect">
            <a:avLst/>
          </a:prstGeom>
        </p:spPr>
      </p:pic>
      <p:sp>
        <p:nvSpPr>
          <p:cNvPr id="19" name="TextBox 19"/>
          <p:cNvSpPr txBox="1"/>
          <p:nvPr/>
        </p:nvSpPr>
        <p:spPr>
          <a:xfrm>
            <a:off x="6310924" y="3951575"/>
            <a:ext cx="405731" cy="260328"/>
          </a:xfrm>
          <a:prstGeom prst="rect">
            <a:avLst/>
          </a:prstGeom>
        </p:spPr>
        <p:txBody>
          <a:bodyPr lIns="0" tIns="0" rIns="0" bIns="0" rtlCol="0" anchor="t">
            <a:spAutoFit/>
          </a:bodyPr>
          <a:lstStyle/>
          <a:p>
            <a:pPr algn="ctr">
              <a:lnSpc>
                <a:spcPts val="2150"/>
              </a:lnSpc>
              <a:spcBef>
                <a:spcPct val="0"/>
              </a:spcBef>
            </a:pPr>
            <a:r>
              <a:rPr lang="en-US" sz="1667" spc="65" dirty="0">
                <a:solidFill>
                  <a:srgbClr val="191919"/>
                </a:solidFill>
                <a:latin typeface="Aileron Regular Bold"/>
              </a:rPr>
              <a:t>02</a:t>
            </a:r>
          </a:p>
        </p:txBody>
      </p:sp>
      <p:pic>
        <p:nvPicPr>
          <p:cNvPr id="20" name="Picture 20"/>
          <p:cNvPicPr>
            <a:picLocks noChangeAspect="1"/>
          </p:cNvPicPr>
          <p:nvPr/>
        </p:nvPicPr>
        <p:blipFill>
          <a:blip r:embed="rId5">
            <a:duotone>
              <a:prstClr val="black"/>
              <a:schemeClr val="accent4">
                <a:tint val="45000"/>
                <a:satMod val="400000"/>
              </a:schemeClr>
            </a:duotone>
          </a:blip>
          <a:srcRect/>
          <a:stretch>
            <a:fillRect/>
          </a:stretch>
        </p:blipFill>
        <p:spPr>
          <a:xfrm>
            <a:off x="4779226" y="4315893"/>
            <a:ext cx="1107503" cy="1107503"/>
          </a:xfrm>
          <a:prstGeom prst="rect">
            <a:avLst/>
          </a:prstGeom>
        </p:spPr>
      </p:pic>
      <p:pic>
        <p:nvPicPr>
          <p:cNvPr id="21" name="Picture 21"/>
          <p:cNvPicPr>
            <a:picLocks noChangeAspect="1"/>
          </p:cNvPicPr>
          <p:nvPr/>
        </p:nvPicPr>
        <p:blipFill>
          <a:blip r:embed="rId3"/>
          <a:srcRect/>
          <a:stretch>
            <a:fillRect/>
          </a:stretch>
        </p:blipFill>
        <p:spPr>
          <a:xfrm>
            <a:off x="5016621" y="4556768"/>
            <a:ext cx="618813" cy="618813"/>
          </a:xfrm>
          <a:prstGeom prst="rect">
            <a:avLst/>
          </a:prstGeom>
        </p:spPr>
      </p:pic>
      <p:sp>
        <p:nvSpPr>
          <p:cNvPr id="22" name="TextBox 22"/>
          <p:cNvSpPr txBox="1"/>
          <p:nvPr/>
        </p:nvSpPr>
        <p:spPr>
          <a:xfrm>
            <a:off x="5135383" y="4739481"/>
            <a:ext cx="405731" cy="260328"/>
          </a:xfrm>
          <a:prstGeom prst="rect">
            <a:avLst/>
          </a:prstGeom>
        </p:spPr>
        <p:txBody>
          <a:bodyPr lIns="0" tIns="0" rIns="0" bIns="0" rtlCol="0" anchor="t">
            <a:spAutoFit/>
          </a:bodyPr>
          <a:lstStyle/>
          <a:p>
            <a:pPr algn="ctr">
              <a:lnSpc>
                <a:spcPts val="2150"/>
              </a:lnSpc>
              <a:spcBef>
                <a:spcPct val="0"/>
              </a:spcBef>
            </a:pPr>
            <a:r>
              <a:rPr lang="en-US" sz="1667" spc="65" dirty="0">
                <a:solidFill>
                  <a:srgbClr val="191919"/>
                </a:solidFill>
                <a:latin typeface="Aileron Regular Bold"/>
              </a:rPr>
              <a:t>03</a:t>
            </a:r>
          </a:p>
        </p:txBody>
      </p:sp>
      <p:sp>
        <p:nvSpPr>
          <p:cNvPr id="31" name="TextBox 31"/>
          <p:cNvSpPr txBox="1"/>
          <p:nvPr/>
        </p:nvSpPr>
        <p:spPr>
          <a:xfrm>
            <a:off x="1844647" y="2011745"/>
            <a:ext cx="338875" cy="3600879"/>
          </a:xfrm>
          <a:prstGeom prst="rect">
            <a:avLst/>
          </a:prstGeom>
        </p:spPr>
        <p:txBody>
          <a:bodyPr vert="vert270" wrap="square" lIns="0" tIns="0" rIns="0" bIns="0" rtlCol="0" anchor="t">
            <a:spAutoFit/>
          </a:bodyPr>
          <a:lstStyle/>
          <a:p>
            <a:pPr>
              <a:lnSpc>
                <a:spcPts val="2987"/>
              </a:lnSpc>
            </a:pPr>
            <a:r>
              <a:rPr lang="en-US" b="1" dirty="0">
                <a:solidFill>
                  <a:srgbClr val="64488C"/>
                </a:solidFill>
                <a:latin typeface="Century Gothic" panose="020B0502020202020204" pitchFamily="34" charset="0"/>
              </a:rPr>
              <a:t>Webinar to Kick off program</a:t>
            </a:r>
          </a:p>
        </p:txBody>
      </p:sp>
      <p:sp>
        <p:nvSpPr>
          <p:cNvPr id="34" name="TextBox 34"/>
          <p:cNvSpPr txBox="1"/>
          <p:nvPr/>
        </p:nvSpPr>
        <p:spPr>
          <a:xfrm>
            <a:off x="860967" y="2812065"/>
            <a:ext cx="542456" cy="2800559"/>
          </a:xfrm>
          <a:prstGeom prst="rect">
            <a:avLst/>
          </a:prstGeom>
        </p:spPr>
        <p:txBody>
          <a:bodyPr vert="vert270" wrap="square" lIns="0" tIns="0" rIns="0" bIns="0" rtlCol="0" anchor="t">
            <a:spAutoFit/>
          </a:bodyPr>
          <a:lstStyle/>
          <a:p>
            <a:pPr>
              <a:lnSpc>
                <a:spcPts val="2150"/>
              </a:lnSpc>
              <a:spcBef>
                <a:spcPct val="0"/>
              </a:spcBef>
            </a:pPr>
            <a:r>
              <a:rPr lang="en-US" b="1" dirty="0">
                <a:solidFill>
                  <a:srgbClr val="64488C"/>
                </a:solidFill>
                <a:latin typeface="Century Gothic" panose="020B0502020202020204" pitchFamily="34" charset="0"/>
              </a:rPr>
              <a:t>Pre-course Assessment </a:t>
            </a:r>
          </a:p>
          <a:p>
            <a:pPr>
              <a:lnSpc>
                <a:spcPts val="2150"/>
              </a:lnSpc>
              <a:spcBef>
                <a:spcPct val="0"/>
              </a:spcBef>
            </a:pPr>
            <a:endParaRPr lang="en-US" sz="1667" spc="65" dirty="0">
              <a:solidFill>
                <a:srgbClr val="191919"/>
              </a:solidFill>
              <a:latin typeface="Aileron Regular Bold"/>
            </a:endParaRPr>
          </a:p>
        </p:txBody>
      </p:sp>
      <p:sp>
        <p:nvSpPr>
          <p:cNvPr id="46" name="TextBox 46"/>
          <p:cNvSpPr txBox="1"/>
          <p:nvPr/>
        </p:nvSpPr>
        <p:spPr>
          <a:xfrm>
            <a:off x="1601018" y="5228105"/>
            <a:ext cx="2016297" cy="260328"/>
          </a:xfrm>
          <a:prstGeom prst="rect">
            <a:avLst/>
          </a:prstGeom>
        </p:spPr>
        <p:txBody>
          <a:bodyPr lIns="0" tIns="0" rIns="0" bIns="0" rtlCol="0" anchor="t">
            <a:spAutoFit/>
          </a:bodyPr>
          <a:lstStyle/>
          <a:p>
            <a:pPr algn="r">
              <a:lnSpc>
                <a:spcPts val="2150"/>
              </a:lnSpc>
              <a:spcBef>
                <a:spcPct val="0"/>
              </a:spcBef>
            </a:pPr>
            <a:endParaRPr lang="en-US" sz="1667" spc="65" dirty="0">
              <a:solidFill>
                <a:srgbClr val="191919"/>
              </a:solidFill>
              <a:latin typeface="Aileron Regular Bold"/>
            </a:endParaRPr>
          </a:p>
        </p:txBody>
      </p:sp>
      <p:sp>
        <p:nvSpPr>
          <p:cNvPr id="47" name="Rectangle 46">
            <a:extLst>
              <a:ext uri="{FF2B5EF4-FFF2-40B4-BE49-F238E27FC236}">
                <a16:creationId xmlns:a16="http://schemas.microsoft.com/office/drawing/2014/main" id="{9963E48C-0AA1-4221-8969-74596C57F4AF}"/>
              </a:ext>
            </a:extLst>
          </p:cNvPr>
          <p:cNvSpPr/>
          <p:nvPr/>
        </p:nvSpPr>
        <p:spPr>
          <a:xfrm>
            <a:off x="3326681" y="2644381"/>
            <a:ext cx="2147915" cy="1200650"/>
          </a:xfrm>
          <a:prstGeom prst="rect">
            <a:avLst/>
          </a:prstGeom>
        </p:spPr>
        <p:txBody>
          <a:bodyPr wrap="square">
            <a:spAutoFit/>
          </a:bodyPr>
          <a:lstStyle/>
          <a:p>
            <a:pPr>
              <a:lnSpc>
                <a:spcPts val="2150"/>
              </a:lnSpc>
              <a:spcBef>
                <a:spcPct val="0"/>
              </a:spcBef>
            </a:pPr>
            <a:r>
              <a:rPr lang="en-US" b="1" dirty="0">
                <a:solidFill>
                  <a:srgbClr val="64488C"/>
                </a:solidFill>
                <a:latin typeface="Century Gothic" panose="020B0502020202020204" pitchFamily="34" charset="0"/>
              </a:rPr>
              <a:t>Assigned</a:t>
            </a:r>
          </a:p>
          <a:p>
            <a:pPr>
              <a:lnSpc>
                <a:spcPts val="2150"/>
              </a:lnSpc>
              <a:spcBef>
                <a:spcPct val="0"/>
              </a:spcBef>
            </a:pPr>
            <a:r>
              <a:rPr lang="en-US" b="1" dirty="0">
                <a:solidFill>
                  <a:srgbClr val="64488C"/>
                </a:solidFill>
                <a:latin typeface="Century Gothic" panose="020B0502020202020204" pitchFamily="34" charset="0"/>
              </a:rPr>
              <a:t>Self Study </a:t>
            </a:r>
          </a:p>
          <a:p>
            <a:pPr>
              <a:lnSpc>
                <a:spcPts val="2150"/>
              </a:lnSpc>
              <a:spcBef>
                <a:spcPct val="0"/>
              </a:spcBef>
            </a:pPr>
            <a:r>
              <a:rPr lang="en-US" b="1" dirty="0">
                <a:solidFill>
                  <a:srgbClr val="64488C"/>
                </a:solidFill>
                <a:latin typeface="Century Gothic" panose="020B0502020202020204" pitchFamily="34" charset="0"/>
              </a:rPr>
              <a:t>on Online Platform</a:t>
            </a:r>
          </a:p>
        </p:txBody>
      </p:sp>
      <p:sp>
        <p:nvSpPr>
          <p:cNvPr id="48" name="Rectangle 47">
            <a:extLst>
              <a:ext uri="{FF2B5EF4-FFF2-40B4-BE49-F238E27FC236}">
                <a16:creationId xmlns:a16="http://schemas.microsoft.com/office/drawing/2014/main" id="{EBFCFFF7-C8DD-4460-8DF8-C60A2A3B9B5A}"/>
              </a:ext>
            </a:extLst>
          </p:cNvPr>
          <p:cNvSpPr/>
          <p:nvPr/>
        </p:nvSpPr>
        <p:spPr>
          <a:xfrm rot="5400000">
            <a:off x="6052593" y="4558181"/>
            <a:ext cx="2541499" cy="362600"/>
          </a:xfrm>
          <a:prstGeom prst="rect">
            <a:avLst/>
          </a:prstGeom>
        </p:spPr>
        <p:txBody>
          <a:bodyPr wrap="square">
            <a:spAutoFit/>
          </a:bodyPr>
          <a:lstStyle/>
          <a:p>
            <a:pPr>
              <a:lnSpc>
                <a:spcPts val="2150"/>
              </a:lnSpc>
              <a:spcBef>
                <a:spcPct val="0"/>
              </a:spcBef>
            </a:pPr>
            <a:r>
              <a:rPr lang="en-US" b="1" dirty="0">
                <a:solidFill>
                  <a:srgbClr val="64488C"/>
                </a:solidFill>
                <a:latin typeface="Century Gothic" panose="020B0502020202020204" pitchFamily="34" charset="0"/>
              </a:rPr>
              <a:t>Buddy chats</a:t>
            </a:r>
            <a:endParaRPr lang="en-US" dirty="0"/>
          </a:p>
        </p:txBody>
      </p:sp>
      <p:sp>
        <p:nvSpPr>
          <p:cNvPr id="49" name="Rectangle 48">
            <a:extLst>
              <a:ext uri="{FF2B5EF4-FFF2-40B4-BE49-F238E27FC236}">
                <a16:creationId xmlns:a16="http://schemas.microsoft.com/office/drawing/2014/main" id="{82058855-7542-4C0B-B1D6-AA77ADF0319A}"/>
              </a:ext>
            </a:extLst>
          </p:cNvPr>
          <p:cNvSpPr/>
          <p:nvPr/>
        </p:nvSpPr>
        <p:spPr>
          <a:xfrm>
            <a:off x="3910638" y="5431907"/>
            <a:ext cx="2893816" cy="918521"/>
          </a:xfrm>
          <a:prstGeom prst="rect">
            <a:avLst/>
          </a:prstGeom>
        </p:spPr>
        <p:txBody>
          <a:bodyPr wrap="square">
            <a:spAutoFit/>
          </a:bodyPr>
          <a:lstStyle/>
          <a:p>
            <a:pPr algn="ctr">
              <a:lnSpc>
                <a:spcPts val="2150"/>
              </a:lnSpc>
              <a:spcBef>
                <a:spcPct val="0"/>
              </a:spcBef>
            </a:pPr>
            <a:r>
              <a:rPr lang="en-US" b="1" dirty="0">
                <a:solidFill>
                  <a:srgbClr val="64488C"/>
                </a:solidFill>
                <a:latin typeface="Century Gothic" panose="020B0502020202020204" pitchFamily="34" charset="0"/>
              </a:rPr>
              <a:t>Live Zoom Team coaching &amp; action planning session</a:t>
            </a:r>
          </a:p>
        </p:txBody>
      </p:sp>
      <p:sp>
        <p:nvSpPr>
          <p:cNvPr id="50" name="AutoShape 6">
            <a:extLst>
              <a:ext uri="{FF2B5EF4-FFF2-40B4-BE49-F238E27FC236}">
                <a16:creationId xmlns:a16="http://schemas.microsoft.com/office/drawing/2014/main" id="{3EE0C8D2-CAD0-45DB-A83F-96FEE551D22F}"/>
              </a:ext>
            </a:extLst>
          </p:cNvPr>
          <p:cNvSpPr/>
          <p:nvPr/>
        </p:nvSpPr>
        <p:spPr>
          <a:xfrm>
            <a:off x="689602" y="5819426"/>
            <a:ext cx="652962" cy="581121"/>
          </a:xfrm>
          <a:prstGeom prst="rect">
            <a:avLst/>
          </a:prstGeom>
          <a:solidFill>
            <a:schemeClr val="accent4"/>
          </a:solidFill>
        </p:spPr>
      </p:sp>
      <p:sp>
        <p:nvSpPr>
          <p:cNvPr id="51" name="AutoShape 6">
            <a:extLst>
              <a:ext uri="{FF2B5EF4-FFF2-40B4-BE49-F238E27FC236}">
                <a16:creationId xmlns:a16="http://schemas.microsoft.com/office/drawing/2014/main" id="{30057713-0661-409C-B9FF-137E727E4D29}"/>
              </a:ext>
            </a:extLst>
          </p:cNvPr>
          <p:cNvSpPr/>
          <p:nvPr/>
        </p:nvSpPr>
        <p:spPr>
          <a:xfrm>
            <a:off x="1604753" y="5821624"/>
            <a:ext cx="652962" cy="581121"/>
          </a:xfrm>
          <a:prstGeom prst="rect">
            <a:avLst/>
          </a:prstGeom>
          <a:solidFill>
            <a:schemeClr val="accent4"/>
          </a:solidFill>
        </p:spPr>
      </p:sp>
      <p:pic>
        <p:nvPicPr>
          <p:cNvPr id="52" name="Picture 10">
            <a:extLst>
              <a:ext uri="{FF2B5EF4-FFF2-40B4-BE49-F238E27FC236}">
                <a16:creationId xmlns:a16="http://schemas.microsoft.com/office/drawing/2014/main" id="{D3AA23EE-DEE8-40EA-BCEF-4471B765B769}"/>
              </a:ext>
            </a:extLst>
          </p:cNvPr>
          <p:cNvPicPr>
            <a:picLocks noChangeAspect="1" noChangeArrowheads="1"/>
          </p:cNvPicPr>
          <p:nvPr/>
        </p:nvPicPr>
        <p:blipFill rotWithShape="1">
          <a:blip r:embed="rId6">
            <a:grayscl/>
            <a:extLst>
              <a:ext uri="{28A0092B-C50C-407E-A947-70E740481C1C}">
                <a14:useLocalDpi xmlns:a14="http://schemas.microsoft.com/office/drawing/2010/main" val="0"/>
              </a:ext>
            </a:extLst>
          </a:blip>
          <a:srcRect l="7034" t="-3272" r="22378" b="3272"/>
          <a:stretch/>
        </p:blipFill>
        <p:spPr bwMode="auto">
          <a:xfrm>
            <a:off x="814785" y="1459094"/>
            <a:ext cx="621653" cy="587113"/>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2">
            <a:extLst>
              <a:ext uri="{FF2B5EF4-FFF2-40B4-BE49-F238E27FC236}">
                <a16:creationId xmlns:a16="http://schemas.microsoft.com/office/drawing/2014/main" id="{A4734AC5-5DD5-4401-B7D2-D6E661338FEB}"/>
              </a:ext>
            </a:extLst>
          </p:cNvPr>
          <p:cNvPicPr>
            <a:picLocks noChangeAspect="1" noChangeArrowheads="1"/>
          </p:cNvPicPr>
          <p:nvPr/>
        </p:nvPicPr>
        <p:blipFill>
          <a:blip r:embed="rId7">
            <a:grayscl/>
            <a:extLst>
              <a:ext uri="{28A0092B-C50C-407E-A947-70E740481C1C}">
                <a14:useLocalDpi xmlns:a14="http://schemas.microsoft.com/office/drawing/2010/main" val="0"/>
              </a:ext>
            </a:extLst>
          </a:blip>
          <a:srcRect/>
          <a:stretch>
            <a:fillRect/>
          </a:stretch>
        </p:blipFill>
        <p:spPr bwMode="auto">
          <a:xfrm>
            <a:off x="1763696" y="1459094"/>
            <a:ext cx="628466" cy="552651"/>
          </a:xfrm>
          <a:prstGeom prst="rect">
            <a:avLst/>
          </a:prstGeom>
          <a:noFill/>
          <a:extLst>
            <a:ext uri="{909E8E84-426E-40DD-AFC4-6F175D3DCCD1}">
              <a14:hiddenFill xmlns:a14="http://schemas.microsoft.com/office/drawing/2010/main">
                <a:solidFill>
                  <a:srgbClr val="FFFFFF"/>
                </a:solidFill>
              </a14:hiddenFill>
            </a:ext>
          </a:extLst>
        </p:spPr>
      </p:pic>
      <p:sp>
        <p:nvSpPr>
          <p:cNvPr id="54" name="AutoShape 6">
            <a:extLst>
              <a:ext uri="{FF2B5EF4-FFF2-40B4-BE49-F238E27FC236}">
                <a16:creationId xmlns:a16="http://schemas.microsoft.com/office/drawing/2014/main" id="{2566FABC-DFED-49EE-BDAA-30C1FA30F56C}"/>
              </a:ext>
            </a:extLst>
          </p:cNvPr>
          <p:cNvSpPr/>
          <p:nvPr/>
        </p:nvSpPr>
        <p:spPr>
          <a:xfrm>
            <a:off x="8747067" y="5816571"/>
            <a:ext cx="652962" cy="581121"/>
          </a:xfrm>
          <a:prstGeom prst="rect">
            <a:avLst/>
          </a:prstGeom>
          <a:solidFill>
            <a:schemeClr val="accent4"/>
          </a:solidFill>
        </p:spPr>
      </p:sp>
      <p:sp>
        <p:nvSpPr>
          <p:cNvPr id="55" name="TextBox 4">
            <a:extLst>
              <a:ext uri="{FF2B5EF4-FFF2-40B4-BE49-F238E27FC236}">
                <a16:creationId xmlns:a16="http://schemas.microsoft.com/office/drawing/2014/main" id="{53FDA1B5-16AD-428F-BB0A-56D0EC3EB95C}"/>
              </a:ext>
            </a:extLst>
          </p:cNvPr>
          <p:cNvSpPr txBox="1"/>
          <p:nvPr/>
        </p:nvSpPr>
        <p:spPr>
          <a:xfrm>
            <a:off x="10740030" y="-293294"/>
            <a:ext cx="492443" cy="5716690"/>
          </a:xfrm>
          <a:prstGeom prst="rect">
            <a:avLst/>
          </a:prstGeom>
        </p:spPr>
        <p:txBody>
          <a:bodyPr vert="vert270" wrap="square" lIns="0" tIns="0" rIns="0" bIns="0" rtlCol="0" anchor="t">
            <a:spAutoFit/>
          </a:bodyPr>
          <a:lstStyle/>
          <a:p>
            <a:r>
              <a:rPr lang="en-US" b="1" dirty="0">
                <a:solidFill>
                  <a:srgbClr val="64488C"/>
                </a:solidFill>
                <a:latin typeface="Century Gothic" panose="020B0502020202020204" pitchFamily="34" charset="0"/>
              </a:rPr>
              <a:t>Self Study </a:t>
            </a:r>
            <a:r>
              <a:rPr lang="en-US" sz="1400" dirty="0">
                <a:solidFill>
                  <a:srgbClr val="64488C"/>
                </a:solidFill>
                <a:latin typeface="Century Gothic" panose="020B0502020202020204" pitchFamily="34" charset="0"/>
              </a:rPr>
              <a:t>o</a:t>
            </a:r>
            <a:r>
              <a:rPr lang="en-US" sz="1400" spc="192" dirty="0">
                <a:solidFill>
                  <a:srgbClr val="7030A0"/>
                </a:solidFill>
                <a:latin typeface="Century Gothic" panose="020B0502020202020204" pitchFamily="34" charset="0"/>
              </a:rPr>
              <a:t>n Online Platform</a:t>
            </a:r>
          </a:p>
          <a:p>
            <a:r>
              <a:rPr lang="en-US" sz="1400" spc="192" dirty="0">
                <a:solidFill>
                  <a:srgbClr val="7030A0"/>
                </a:solidFill>
                <a:latin typeface="Century Gothic" panose="020B0502020202020204" pitchFamily="34" charset="0"/>
              </a:rPr>
              <a:t> </a:t>
            </a:r>
          </a:p>
        </p:txBody>
      </p:sp>
      <p:sp>
        <p:nvSpPr>
          <p:cNvPr id="56" name="AutoShape 6">
            <a:extLst>
              <a:ext uri="{FF2B5EF4-FFF2-40B4-BE49-F238E27FC236}">
                <a16:creationId xmlns:a16="http://schemas.microsoft.com/office/drawing/2014/main" id="{80C5D616-1A1D-4A59-BE0A-EE69A436690F}"/>
              </a:ext>
            </a:extLst>
          </p:cNvPr>
          <p:cNvSpPr/>
          <p:nvPr/>
        </p:nvSpPr>
        <p:spPr>
          <a:xfrm>
            <a:off x="9652365" y="5809984"/>
            <a:ext cx="652962" cy="581121"/>
          </a:xfrm>
          <a:prstGeom prst="rect">
            <a:avLst/>
          </a:prstGeom>
          <a:solidFill>
            <a:schemeClr val="accent4"/>
          </a:solidFill>
        </p:spPr>
      </p:sp>
      <p:sp>
        <p:nvSpPr>
          <p:cNvPr id="57" name="TextBox 34">
            <a:extLst>
              <a:ext uri="{FF2B5EF4-FFF2-40B4-BE49-F238E27FC236}">
                <a16:creationId xmlns:a16="http://schemas.microsoft.com/office/drawing/2014/main" id="{EB4E950F-4369-4362-AF98-8F39BFE57CC5}"/>
              </a:ext>
            </a:extLst>
          </p:cNvPr>
          <p:cNvSpPr txBox="1"/>
          <p:nvPr/>
        </p:nvSpPr>
        <p:spPr>
          <a:xfrm>
            <a:off x="8857573" y="2603318"/>
            <a:ext cx="542456" cy="2800559"/>
          </a:xfrm>
          <a:prstGeom prst="rect">
            <a:avLst/>
          </a:prstGeom>
        </p:spPr>
        <p:txBody>
          <a:bodyPr vert="vert270" wrap="square" lIns="0" tIns="0" rIns="0" bIns="0" rtlCol="0" anchor="t">
            <a:spAutoFit/>
          </a:bodyPr>
          <a:lstStyle/>
          <a:p>
            <a:pPr>
              <a:lnSpc>
                <a:spcPts val="2150"/>
              </a:lnSpc>
              <a:spcBef>
                <a:spcPct val="0"/>
              </a:spcBef>
            </a:pPr>
            <a:r>
              <a:rPr lang="en-US" b="1" dirty="0">
                <a:solidFill>
                  <a:srgbClr val="64488C"/>
                </a:solidFill>
                <a:latin typeface="Century Gothic" panose="020B0502020202020204" pitchFamily="34" charset="0"/>
              </a:rPr>
              <a:t>Post-course Assessment </a:t>
            </a:r>
          </a:p>
          <a:p>
            <a:pPr>
              <a:lnSpc>
                <a:spcPts val="2150"/>
              </a:lnSpc>
              <a:spcBef>
                <a:spcPct val="0"/>
              </a:spcBef>
            </a:pPr>
            <a:endParaRPr lang="en-US" sz="1667" spc="65" dirty="0">
              <a:solidFill>
                <a:srgbClr val="191919"/>
              </a:solidFill>
              <a:latin typeface="Aileron Regular Bold"/>
            </a:endParaRPr>
          </a:p>
        </p:txBody>
      </p:sp>
      <p:sp>
        <p:nvSpPr>
          <p:cNvPr id="16" name="TextBox 16"/>
          <p:cNvSpPr txBox="1"/>
          <p:nvPr/>
        </p:nvSpPr>
        <p:spPr>
          <a:xfrm>
            <a:off x="4959862" y="3417998"/>
            <a:ext cx="340726" cy="264641"/>
          </a:xfrm>
          <a:prstGeom prst="rect">
            <a:avLst/>
          </a:prstGeom>
        </p:spPr>
        <p:txBody>
          <a:bodyPr wrap="square" lIns="0" tIns="0" rIns="0" bIns="0" rtlCol="0" anchor="t">
            <a:spAutoFit/>
          </a:bodyPr>
          <a:lstStyle/>
          <a:p>
            <a:pPr algn="ctr">
              <a:lnSpc>
                <a:spcPts val="2150"/>
              </a:lnSpc>
              <a:spcBef>
                <a:spcPct val="0"/>
              </a:spcBef>
            </a:pPr>
            <a:r>
              <a:rPr lang="en-US" sz="1667" spc="65" dirty="0">
                <a:solidFill>
                  <a:srgbClr val="191919"/>
                </a:solidFill>
                <a:latin typeface="Aileron Regular Bold"/>
              </a:rPr>
              <a:t>01</a:t>
            </a:r>
          </a:p>
        </p:txBody>
      </p:sp>
      <p:sp>
        <p:nvSpPr>
          <p:cNvPr id="60" name="AutoShape 6">
            <a:extLst>
              <a:ext uri="{FF2B5EF4-FFF2-40B4-BE49-F238E27FC236}">
                <a16:creationId xmlns:a16="http://schemas.microsoft.com/office/drawing/2014/main" id="{7A61D5DD-CF4F-4325-9094-4F42F77020EE}"/>
              </a:ext>
            </a:extLst>
          </p:cNvPr>
          <p:cNvSpPr/>
          <p:nvPr/>
        </p:nvSpPr>
        <p:spPr>
          <a:xfrm>
            <a:off x="10591142" y="5816571"/>
            <a:ext cx="652962" cy="581121"/>
          </a:xfrm>
          <a:prstGeom prst="rect">
            <a:avLst/>
          </a:prstGeom>
          <a:solidFill>
            <a:schemeClr val="accent4"/>
          </a:solidFill>
        </p:spPr>
      </p:sp>
      <p:sp>
        <p:nvSpPr>
          <p:cNvPr id="61" name="TextBox 34">
            <a:extLst>
              <a:ext uri="{FF2B5EF4-FFF2-40B4-BE49-F238E27FC236}">
                <a16:creationId xmlns:a16="http://schemas.microsoft.com/office/drawing/2014/main" id="{FC898C70-263A-466F-8A71-3E854452870C}"/>
              </a:ext>
            </a:extLst>
          </p:cNvPr>
          <p:cNvSpPr txBox="1"/>
          <p:nvPr/>
        </p:nvSpPr>
        <p:spPr>
          <a:xfrm>
            <a:off x="9838008" y="2631348"/>
            <a:ext cx="542456" cy="2800559"/>
          </a:xfrm>
          <a:prstGeom prst="rect">
            <a:avLst/>
          </a:prstGeom>
        </p:spPr>
        <p:txBody>
          <a:bodyPr vert="vert270" wrap="square" lIns="0" tIns="0" rIns="0" bIns="0" rtlCol="0" anchor="t">
            <a:spAutoFit/>
          </a:bodyPr>
          <a:lstStyle/>
          <a:p>
            <a:pPr>
              <a:lnSpc>
                <a:spcPts val="2150"/>
              </a:lnSpc>
              <a:spcBef>
                <a:spcPct val="0"/>
              </a:spcBef>
            </a:pPr>
            <a:r>
              <a:rPr lang="en-US" b="1" dirty="0">
                <a:solidFill>
                  <a:srgbClr val="64488C"/>
                </a:solidFill>
                <a:latin typeface="Century Gothic" panose="020B0502020202020204" pitchFamily="34" charset="0"/>
              </a:rPr>
              <a:t>Wrap up Webinar</a:t>
            </a:r>
          </a:p>
          <a:p>
            <a:pPr>
              <a:lnSpc>
                <a:spcPts val="2150"/>
              </a:lnSpc>
              <a:spcBef>
                <a:spcPct val="0"/>
              </a:spcBef>
            </a:pPr>
            <a:endParaRPr lang="en-US" sz="1667" spc="65" dirty="0">
              <a:solidFill>
                <a:srgbClr val="191919"/>
              </a:solidFill>
              <a:latin typeface="Aileron Regular Bold"/>
            </a:endParaRPr>
          </a:p>
        </p:txBody>
      </p:sp>
      <p:pic>
        <p:nvPicPr>
          <p:cNvPr id="62" name="Picture 10">
            <a:extLst>
              <a:ext uri="{FF2B5EF4-FFF2-40B4-BE49-F238E27FC236}">
                <a16:creationId xmlns:a16="http://schemas.microsoft.com/office/drawing/2014/main" id="{948EA2D9-4D13-40D5-A519-8DD0CBCCAD44}"/>
              </a:ext>
            </a:extLst>
          </p:cNvPr>
          <p:cNvPicPr>
            <a:picLocks noChangeAspect="1" noChangeArrowheads="1"/>
          </p:cNvPicPr>
          <p:nvPr/>
        </p:nvPicPr>
        <p:blipFill rotWithShape="1">
          <a:blip r:embed="rId6">
            <a:grayscl/>
            <a:extLst>
              <a:ext uri="{28A0092B-C50C-407E-A947-70E740481C1C}">
                <a14:useLocalDpi xmlns:a14="http://schemas.microsoft.com/office/drawing/2010/main" val="0"/>
              </a:ext>
            </a:extLst>
          </a:blip>
          <a:srcRect l="7034" t="-3272" r="22378" b="3272"/>
          <a:stretch/>
        </p:blipFill>
        <p:spPr bwMode="auto">
          <a:xfrm>
            <a:off x="9791763" y="1426093"/>
            <a:ext cx="621653" cy="587113"/>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2">
            <a:extLst>
              <a:ext uri="{FF2B5EF4-FFF2-40B4-BE49-F238E27FC236}">
                <a16:creationId xmlns:a16="http://schemas.microsoft.com/office/drawing/2014/main" id="{8A8830E6-21FA-4D87-B341-1775C1A6C04B}"/>
              </a:ext>
            </a:extLst>
          </p:cNvPr>
          <p:cNvPicPr>
            <a:picLocks noChangeAspect="1" noChangeArrowheads="1"/>
          </p:cNvPicPr>
          <p:nvPr/>
        </p:nvPicPr>
        <p:blipFill>
          <a:blip r:embed="rId7">
            <a:grayscl/>
            <a:extLst>
              <a:ext uri="{28A0092B-C50C-407E-A947-70E740481C1C}">
                <a14:useLocalDpi xmlns:a14="http://schemas.microsoft.com/office/drawing/2010/main" val="0"/>
              </a:ext>
            </a:extLst>
          </a:blip>
          <a:srcRect/>
          <a:stretch>
            <a:fillRect/>
          </a:stretch>
        </p:blipFill>
        <p:spPr bwMode="auto">
          <a:xfrm>
            <a:off x="8739314" y="1443323"/>
            <a:ext cx="628466" cy="552651"/>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12">
            <a:extLst>
              <a:ext uri="{FF2B5EF4-FFF2-40B4-BE49-F238E27FC236}">
                <a16:creationId xmlns:a16="http://schemas.microsoft.com/office/drawing/2014/main" id="{672BB824-9C53-4275-B781-742E55DAD5F9}"/>
              </a:ext>
            </a:extLst>
          </p:cNvPr>
          <p:cNvPicPr>
            <a:picLocks noChangeAspect="1" noChangeArrowheads="1"/>
          </p:cNvPicPr>
          <p:nvPr/>
        </p:nvPicPr>
        <p:blipFill rotWithShape="1">
          <a:blip r:embed="rId8">
            <a:grayscl/>
            <a:extLst>
              <a:ext uri="{28A0092B-C50C-407E-A947-70E740481C1C}">
                <a14:useLocalDpi xmlns:a14="http://schemas.microsoft.com/office/drawing/2010/main" val="0"/>
              </a:ext>
            </a:extLst>
          </a:blip>
          <a:srcRect r="17920"/>
          <a:stretch/>
        </p:blipFill>
        <p:spPr bwMode="auto">
          <a:xfrm>
            <a:off x="10667650" y="1426093"/>
            <a:ext cx="662055" cy="552651"/>
          </a:xfrm>
          <a:prstGeom prst="rect">
            <a:avLst/>
          </a:prstGeom>
          <a:noFill/>
          <a:extLst>
            <a:ext uri="{909E8E84-426E-40DD-AFC4-6F175D3DCCD1}">
              <a14:hiddenFill xmlns:a14="http://schemas.microsoft.com/office/drawing/2010/main">
                <a:solidFill>
                  <a:srgbClr val="FFFFFF"/>
                </a:solidFill>
              </a14:hiddenFill>
            </a:ext>
          </a:extLst>
        </p:spPr>
      </p:pic>
      <p:sp>
        <p:nvSpPr>
          <p:cNvPr id="66" name="TextBox 2">
            <a:extLst>
              <a:ext uri="{FF2B5EF4-FFF2-40B4-BE49-F238E27FC236}">
                <a16:creationId xmlns:a16="http://schemas.microsoft.com/office/drawing/2014/main" id="{F9A57874-E1CC-4A69-9826-57994CE68871}"/>
              </a:ext>
            </a:extLst>
          </p:cNvPr>
          <p:cNvSpPr txBox="1"/>
          <p:nvPr/>
        </p:nvSpPr>
        <p:spPr>
          <a:xfrm>
            <a:off x="352443" y="27121"/>
            <a:ext cx="9328355" cy="541302"/>
          </a:xfrm>
          <a:prstGeom prst="rect">
            <a:avLst/>
          </a:prstGeom>
        </p:spPr>
        <p:txBody>
          <a:bodyPr lIns="0" tIns="0" rIns="0" bIns="0" rtlCol="0" anchor="t">
            <a:spAutoFit/>
          </a:bodyPr>
          <a:lstStyle/>
          <a:p>
            <a:pPr>
              <a:lnSpc>
                <a:spcPts val="4800"/>
              </a:lnSpc>
            </a:pPr>
            <a:r>
              <a:rPr lang="en-US" sz="2800" dirty="0">
                <a:solidFill>
                  <a:schemeClr val="accent4"/>
                </a:solidFill>
                <a:latin typeface="Century Gothic"/>
                <a:ea typeface="+mj-ea"/>
              </a:rPr>
              <a:t>An example format of the training</a:t>
            </a:r>
          </a:p>
        </p:txBody>
      </p:sp>
      <p:cxnSp>
        <p:nvCxnSpPr>
          <p:cNvPr id="68" name="Straight Connector 67">
            <a:extLst>
              <a:ext uri="{FF2B5EF4-FFF2-40B4-BE49-F238E27FC236}">
                <a16:creationId xmlns:a16="http://schemas.microsoft.com/office/drawing/2014/main" id="{48D63DEA-E121-494C-9DC3-C717877ECACF}"/>
              </a:ext>
            </a:extLst>
          </p:cNvPr>
          <p:cNvCxnSpPr/>
          <p:nvPr/>
        </p:nvCxnSpPr>
        <p:spPr>
          <a:xfrm flipH="1">
            <a:off x="3134344" y="1765232"/>
            <a:ext cx="48942" cy="4508816"/>
          </a:xfrm>
          <a:prstGeom prst="line">
            <a:avLst/>
          </a:prstGeom>
        </p:spPr>
        <p:style>
          <a:lnRef idx="1">
            <a:schemeClr val="dk1"/>
          </a:lnRef>
          <a:fillRef idx="0">
            <a:schemeClr val="dk1"/>
          </a:fillRef>
          <a:effectRef idx="0">
            <a:schemeClr val="dk1"/>
          </a:effectRef>
          <a:fontRef idx="minor">
            <a:schemeClr val="tx1"/>
          </a:fontRef>
        </p:style>
      </p:cxnSp>
      <p:cxnSp>
        <p:nvCxnSpPr>
          <p:cNvPr id="70" name="Straight Connector 69">
            <a:extLst>
              <a:ext uri="{FF2B5EF4-FFF2-40B4-BE49-F238E27FC236}">
                <a16:creationId xmlns:a16="http://schemas.microsoft.com/office/drawing/2014/main" id="{C1807ACA-844C-452A-99BF-B42025DD4BB7}"/>
              </a:ext>
            </a:extLst>
          </p:cNvPr>
          <p:cNvCxnSpPr/>
          <p:nvPr/>
        </p:nvCxnSpPr>
        <p:spPr>
          <a:xfrm flipH="1">
            <a:off x="7893214" y="1777219"/>
            <a:ext cx="48942" cy="4508816"/>
          </a:xfrm>
          <a:prstGeom prst="line">
            <a:avLst/>
          </a:prstGeom>
        </p:spPr>
        <p:style>
          <a:lnRef idx="1">
            <a:schemeClr val="dk1"/>
          </a:lnRef>
          <a:fillRef idx="0">
            <a:schemeClr val="dk1"/>
          </a:fillRef>
          <a:effectRef idx="0">
            <a:schemeClr val="dk1"/>
          </a:effectRef>
          <a:fontRef idx="minor">
            <a:schemeClr val="tx1"/>
          </a:fontRef>
        </p:style>
      </p:cxnSp>
      <p:sp>
        <p:nvSpPr>
          <p:cNvPr id="71" name="Rectangle 70">
            <a:extLst>
              <a:ext uri="{FF2B5EF4-FFF2-40B4-BE49-F238E27FC236}">
                <a16:creationId xmlns:a16="http://schemas.microsoft.com/office/drawing/2014/main" id="{A81945E1-10BD-4235-8A5F-822BCF5E50D0}"/>
              </a:ext>
            </a:extLst>
          </p:cNvPr>
          <p:cNvSpPr/>
          <p:nvPr/>
        </p:nvSpPr>
        <p:spPr>
          <a:xfrm>
            <a:off x="3665738" y="1403856"/>
            <a:ext cx="3657604" cy="631583"/>
          </a:xfrm>
          <a:prstGeom prst="rect">
            <a:avLst/>
          </a:prstGeom>
        </p:spPr>
        <p:txBody>
          <a:bodyPr wrap="square">
            <a:spAutoFit/>
          </a:bodyPr>
          <a:lstStyle/>
          <a:p>
            <a:pPr algn="ctr">
              <a:lnSpc>
                <a:spcPts val="2150"/>
              </a:lnSpc>
              <a:spcBef>
                <a:spcPct val="0"/>
              </a:spcBef>
            </a:pPr>
            <a:r>
              <a:rPr lang="en-US" sz="1600" dirty="0">
                <a:solidFill>
                  <a:schemeClr val="accent4"/>
                </a:solidFill>
                <a:latin typeface="Century Gothic"/>
                <a:ea typeface="+mj-ea"/>
              </a:rPr>
              <a:t>Weekly or Bi-Weekly </a:t>
            </a:r>
          </a:p>
          <a:p>
            <a:pPr algn="ctr">
              <a:lnSpc>
                <a:spcPts val="2150"/>
              </a:lnSpc>
              <a:spcBef>
                <a:spcPct val="0"/>
              </a:spcBef>
            </a:pPr>
            <a:r>
              <a:rPr lang="en-US" sz="1600" dirty="0">
                <a:solidFill>
                  <a:schemeClr val="accent4"/>
                </a:solidFill>
                <a:latin typeface="Century Gothic"/>
                <a:ea typeface="+mj-ea"/>
              </a:rPr>
              <a:t>Interventions include </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8609" name="Rectangle 2"/>
          <p:cNvSpPr>
            <a:spLocks noGrp="1" noChangeArrowheads="1"/>
          </p:cNvSpPr>
          <p:nvPr>
            <p:ph type="title"/>
          </p:nvPr>
        </p:nvSpPr>
        <p:spPr bwMode="auto">
          <a:xfrm>
            <a:off x="1195577" y="1058603"/>
            <a:ext cx="6736761" cy="60960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36" tIns="45719" rIns="91436" bIns="45719" numCol="1" anchor="t" anchorCtr="0" compatLnSpc="1">
            <a:prstTxWarp prst="textNoShape">
              <a:avLst/>
            </a:prstTxWarp>
            <a:noAutofit/>
          </a:bodyPr>
          <a:lstStyle/>
          <a:p>
            <a:r>
              <a:rPr lang="en-GB" sz="3600" dirty="0">
                <a:solidFill>
                  <a:srgbClr val="6F5A8B"/>
                </a:solidFill>
                <a:latin typeface="Century Gothic"/>
                <a:cs typeface="Century Gothic"/>
              </a:rPr>
              <a:t>Example Measures of Success</a:t>
            </a:r>
          </a:p>
        </p:txBody>
      </p:sp>
      <p:sp>
        <p:nvSpPr>
          <p:cNvPr id="13" name="Rectangle 4"/>
          <p:cNvSpPr>
            <a:spLocks noChangeArrowheads="1"/>
          </p:cNvSpPr>
          <p:nvPr/>
        </p:nvSpPr>
        <p:spPr bwMode="auto">
          <a:xfrm>
            <a:off x="-141116" y="6640930"/>
            <a:ext cx="1336693" cy="2462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36" tIns="45719" rIns="91436" bIns="45719">
            <a:spAutoFit/>
          </a:bodyPr>
          <a:lstStyle/>
          <a:p>
            <a:pPr algn="ctr">
              <a:spcBef>
                <a:spcPct val="50000"/>
              </a:spcBef>
            </a:pPr>
            <a:r>
              <a:rPr lang="en-GB" sz="1000" dirty="0">
                <a:solidFill>
                  <a:srgbClr val="B18D4F"/>
                </a:solidFill>
                <a:latin typeface="Arial" charset="0"/>
                <a:cs typeface="Times New Roman" charset="0"/>
              </a:rPr>
              <a:t>© BCS 2015</a:t>
            </a:r>
            <a:endParaRPr lang="en-US" sz="1000" dirty="0">
              <a:solidFill>
                <a:srgbClr val="B18D4F"/>
              </a:solidFill>
              <a:latin typeface="Comic Sans MS" charset="0"/>
              <a:cs typeface="Times New Roman" charset="0"/>
            </a:endParaRPr>
          </a:p>
        </p:txBody>
      </p:sp>
      <p:pic>
        <p:nvPicPr>
          <p:cNvPr id="14" name="Picture 13" descr="LPS-LOGO.pn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681948" y="6421793"/>
            <a:ext cx="1447400" cy="4146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Content Placeholder 2">
            <a:extLst>
              <a:ext uri="{FF2B5EF4-FFF2-40B4-BE49-F238E27FC236}">
                <a16:creationId xmlns:a16="http://schemas.microsoft.com/office/drawing/2014/main" id="{A384E5F8-262E-44F2-BC24-F90444BEA59C}"/>
              </a:ext>
            </a:extLst>
          </p:cNvPr>
          <p:cNvSpPr>
            <a:spLocks noGrp="1"/>
          </p:cNvSpPr>
          <p:nvPr>
            <p:ph idx="1"/>
          </p:nvPr>
        </p:nvSpPr>
        <p:spPr>
          <a:xfrm>
            <a:off x="1097280" y="2067258"/>
            <a:ext cx="10853488" cy="3760891"/>
          </a:xfrm>
        </p:spPr>
        <p:txBody>
          <a:bodyPr>
            <a:normAutofit fontScale="92500" lnSpcReduction="10000"/>
          </a:bodyPr>
          <a:lstStyle/>
          <a:p>
            <a:pPr marL="0" indent="0"/>
            <a:r>
              <a:rPr lang="en-GB" b="1" dirty="0">
                <a:solidFill>
                  <a:srgbClr val="B18D4F"/>
                </a:solidFill>
                <a:latin typeface="Century Gothic" panose="020B0502020202020204" pitchFamily="34" charset="0"/>
              </a:rPr>
              <a:t>Improvements in Personal Results </a:t>
            </a:r>
            <a:endParaRPr lang="en-GB" dirty="0">
              <a:solidFill>
                <a:srgbClr val="B18D4F"/>
              </a:solidFill>
              <a:latin typeface="Century Gothic" panose="020B0502020202020204" pitchFamily="34" charset="0"/>
            </a:endParaRPr>
          </a:p>
          <a:p>
            <a:pPr marL="0" indent="0"/>
            <a:r>
              <a:rPr lang="en-GB" dirty="0">
                <a:solidFill>
                  <a:srgbClr val="B18D4F"/>
                </a:solidFill>
                <a:latin typeface="Century Gothic" panose="020B0502020202020204" pitchFamily="34" charset="0"/>
              </a:rPr>
              <a:t>Mapping to existing Personal Development items to see the impact on behavior &amp; results (see next slide)</a:t>
            </a:r>
          </a:p>
          <a:p>
            <a:pPr marL="0" indent="0"/>
            <a:r>
              <a:rPr lang="en-GB" dirty="0">
                <a:solidFill>
                  <a:srgbClr val="B18D4F"/>
                </a:solidFill>
                <a:latin typeface="Century Gothic"/>
                <a:ea typeface="ＭＳ Ｐゴシック"/>
              </a:rPr>
              <a:t>KPI’s based on Personalized assessment (done before &amp; after program)</a:t>
            </a:r>
          </a:p>
          <a:p>
            <a:pPr marL="0" indent="0"/>
            <a:r>
              <a:rPr lang="en-GB" dirty="0">
                <a:solidFill>
                  <a:srgbClr val="B18D4F"/>
                </a:solidFill>
                <a:latin typeface="Century Gothic"/>
                <a:ea typeface="ＭＳ Ｐゴシック"/>
              </a:rPr>
              <a:t>Long lasting changes in communication, collaboration, Inspirability &amp; interpersonal impact</a:t>
            </a:r>
          </a:p>
          <a:p>
            <a:pPr marL="0" indent="0"/>
            <a:r>
              <a:rPr lang="en-GB" b="1" dirty="0">
                <a:solidFill>
                  <a:srgbClr val="B18D4F"/>
                </a:solidFill>
                <a:latin typeface="Century Gothic" panose="020B0502020202020204" pitchFamily="34" charset="0"/>
              </a:rPr>
              <a:t>Improvements in Team &amp; Business Results </a:t>
            </a:r>
          </a:p>
          <a:p>
            <a:pPr marL="0" indent="0"/>
            <a:r>
              <a:rPr lang="en-GB" dirty="0">
                <a:solidFill>
                  <a:srgbClr val="B18D4F"/>
                </a:solidFill>
                <a:latin typeface="Century Gothic" panose="020B0502020202020204" pitchFamily="34" charset="0"/>
              </a:rPr>
              <a:t>Mapping to existing KPI’s to see the impact</a:t>
            </a:r>
          </a:p>
          <a:p>
            <a:pPr marL="0" indent="0"/>
            <a:r>
              <a:rPr lang="en-GB" dirty="0">
                <a:solidFill>
                  <a:srgbClr val="B18D4F"/>
                </a:solidFill>
                <a:latin typeface="Century Gothic"/>
                <a:ea typeface="ＭＳ Ｐゴシック"/>
              </a:rPr>
              <a:t>Concrete behavior changes like better collaboration &amp; interpersonal impact</a:t>
            </a:r>
          </a:p>
          <a:p>
            <a:pPr marL="0" indent="0"/>
            <a:r>
              <a:rPr lang="en-GB" dirty="0">
                <a:solidFill>
                  <a:srgbClr val="B18D4F"/>
                </a:solidFill>
                <a:latin typeface="Century Gothic"/>
                <a:ea typeface="ＭＳ Ｐゴシック"/>
              </a:rPr>
              <a:t>Better results, more engagement, long term motivation</a:t>
            </a:r>
            <a:endParaRPr lang="en-GB" dirty="0"/>
          </a:p>
          <a:p>
            <a:endParaRPr lang="en-US" dirty="0"/>
          </a:p>
        </p:txBody>
      </p:sp>
    </p:spTree>
    <p:extLst>
      <p:ext uri="{BB962C8B-B14F-4D97-AF65-F5344CB8AC3E}">
        <p14:creationId xmlns:p14="http://schemas.microsoft.com/office/powerpoint/2010/main" val="30599078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F62F550-5CC6-4B13-9CD7-468E4B2C2824}"/>
              </a:ext>
            </a:extLst>
          </p:cNvPr>
          <p:cNvSpPr txBox="1"/>
          <p:nvPr/>
        </p:nvSpPr>
        <p:spPr>
          <a:xfrm>
            <a:off x="6454802" y="225295"/>
            <a:ext cx="5416311" cy="1877437"/>
          </a:xfrm>
          <a:prstGeom prst="rect">
            <a:avLst/>
          </a:prstGeom>
          <a:noFill/>
        </p:spPr>
        <p:txBody>
          <a:bodyPr wrap="square">
            <a:spAutoFit/>
          </a:bodyPr>
          <a:lstStyle/>
          <a:p>
            <a:r>
              <a:rPr lang="en-US" sz="1100" i="1" dirty="0">
                <a:solidFill>
                  <a:srgbClr val="333333"/>
                </a:solidFill>
                <a:latin typeface="Verdana" panose="020B0604030504040204" pitchFamily="34" charset="0"/>
              </a:rPr>
              <a:t>There are two periods in my life: before and after I did this program</a:t>
            </a:r>
            <a:r>
              <a:rPr lang="en-US" i="1" dirty="0">
                <a:solidFill>
                  <a:srgbClr val="333333"/>
                </a:solidFill>
                <a:latin typeface="Verdana" panose="020B0604030504040204" pitchFamily="34" charset="0"/>
              </a:rPr>
              <a:t>. </a:t>
            </a:r>
          </a:p>
          <a:p>
            <a:r>
              <a:rPr lang="en-US" sz="2800" dirty="0">
                <a:solidFill>
                  <a:srgbClr val="6F5A8B"/>
                </a:solidFill>
                <a:latin typeface="Century Gothic"/>
                <a:ea typeface="+mj-ea"/>
              </a:rPr>
              <a:t>I've "met” the TRUE ME &amp;</a:t>
            </a:r>
            <a:r>
              <a:rPr lang="en-US" sz="1100" b="0" i="1" dirty="0">
                <a:solidFill>
                  <a:srgbClr val="333333"/>
                </a:solidFill>
                <a:effectLst/>
                <a:latin typeface="Verdana" panose="020B0604030504040204" pitchFamily="34" charset="0"/>
              </a:rPr>
              <a:t> </a:t>
            </a:r>
          </a:p>
          <a:p>
            <a:r>
              <a:rPr lang="en-US" sz="1100" i="1" dirty="0">
                <a:solidFill>
                  <a:srgbClr val="333333"/>
                </a:solidFill>
                <a:latin typeface="Verdana" panose="020B0604030504040204" pitchFamily="34" charset="0"/>
              </a:rPr>
              <a:t>I have the courage to share this with the world in a way that builds relationships. </a:t>
            </a:r>
            <a:r>
              <a:rPr lang="en-US" sz="2800" dirty="0">
                <a:solidFill>
                  <a:srgbClr val="6F5A8B"/>
                </a:solidFill>
                <a:latin typeface="Century Gothic"/>
                <a:ea typeface="+mj-ea"/>
              </a:rPr>
              <a:t>Quite simply, this program has changed my life.</a:t>
            </a:r>
          </a:p>
        </p:txBody>
      </p:sp>
      <p:sp>
        <p:nvSpPr>
          <p:cNvPr id="8" name="TextBox 2">
            <a:extLst>
              <a:ext uri="{FF2B5EF4-FFF2-40B4-BE49-F238E27FC236}">
                <a16:creationId xmlns:a16="http://schemas.microsoft.com/office/drawing/2014/main" id="{5CCA1A0A-BC04-4176-A700-FD1A396DE321}"/>
              </a:ext>
            </a:extLst>
          </p:cNvPr>
          <p:cNvSpPr txBox="1"/>
          <p:nvPr/>
        </p:nvSpPr>
        <p:spPr>
          <a:xfrm rot="16200000">
            <a:off x="-3023312" y="3023315"/>
            <a:ext cx="6415957" cy="369332"/>
          </a:xfrm>
          <a:prstGeom prst="rect">
            <a:avLst/>
          </a:prstGeom>
          <a:solidFill>
            <a:schemeClr val="accent4"/>
          </a:solidFill>
        </p:spPr>
        <p:txBody>
          <a:bodyPr wrap="square" lIns="0" tIns="0" rIns="0" bIns="0" rtlCol="0" anchor="t">
            <a:spAutoFit/>
          </a:bodyPr>
          <a:lstStyle/>
          <a:p>
            <a:pPr algn="ctr"/>
            <a:r>
              <a:rPr lang="en-US" sz="2400" dirty="0">
                <a:solidFill>
                  <a:schemeClr val="bg1"/>
                </a:solidFill>
                <a:latin typeface="Century Gothic"/>
                <a:ea typeface="+mj-ea"/>
              </a:rPr>
              <a:t>Clients love this life changing program</a:t>
            </a:r>
            <a:endParaRPr lang="en-US" sz="1600" dirty="0">
              <a:solidFill>
                <a:schemeClr val="bg1"/>
              </a:solidFill>
              <a:latin typeface="Century Gothic" charset="0"/>
              <a:ea typeface="ＭＳ Ｐゴシック" charset="0"/>
            </a:endParaRPr>
          </a:p>
        </p:txBody>
      </p:sp>
      <p:sp>
        <p:nvSpPr>
          <p:cNvPr id="10" name="TextBox 9">
            <a:extLst>
              <a:ext uri="{FF2B5EF4-FFF2-40B4-BE49-F238E27FC236}">
                <a16:creationId xmlns:a16="http://schemas.microsoft.com/office/drawing/2014/main" id="{489B3D13-BBBB-49A7-98A7-D36CD9CF157F}"/>
              </a:ext>
            </a:extLst>
          </p:cNvPr>
          <p:cNvSpPr txBox="1"/>
          <p:nvPr/>
        </p:nvSpPr>
        <p:spPr>
          <a:xfrm>
            <a:off x="4108033" y="2371373"/>
            <a:ext cx="3903313" cy="1323439"/>
          </a:xfrm>
          <a:prstGeom prst="rect">
            <a:avLst/>
          </a:prstGeom>
          <a:noFill/>
        </p:spPr>
        <p:txBody>
          <a:bodyPr wrap="square">
            <a:spAutoFit/>
          </a:bodyPr>
          <a:lstStyle/>
          <a:p>
            <a:pPr algn="ctr"/>
            <a:r>
              <a:rPr lang="en-US" sz="8000" dirty="0">
                <a:solidFill>
                  <a:srgbClr val="333333"/>
                </a:solidFill>
                <a:latin typeface="Source Sans Pro Black" panose="020B0803030403020204" pitchFamily="34" charset="0"/>
                <a:ea typeface="Source Sans Pro Black" panose="020B0803030403020204" pitchFamily="34" charset="0"/>
              </a:rPr>
              <a:t>“</a:t>
            </a:r>
          </a:p>
        </p:txBody>
      </p:sp>
      <p:sp>
        <p:nvSpPr>
          <p:cNvPr id="9" name="TextBox 8">
            <a:extLst>
              <a:ext uri="{FF2B5EF4-FFF2-40B4-BE49-F238E27FC236}">
                <a16:creationId xmlns:a16="http://schemas.microsoft.com/office/drawing/2014/main" id="{FC9923F0-EE7B-45FF-9D13-B8770DB9ECF7}"/>
              </a:ext>
            </a:extLst>
          </p:cNvPr>
          <p:cNvSpPr txBox="1"/>
          <p:nvPr/>
        </p:nvSpPr>
        <p:spPr>
          <a:xfrm>
            <a:off x="564990" y="2266463"/>
            <a:ext cx="5416311" cy="1969770"/>
          </a:xfrm>
          <a:prstGeom prst="rect">
            <a:avLst/>
          </a:prstGeom>
          <a:noFill/>
        </p:spPr>
        <p:txBody>
          <a:bodyPr wrap="square">
            <a:spAutoFit/>
          </a:bodyPr>
          <a:lstStyle/>
          <a:p>
            <a:r>
              <a:rPr lang="en-US" sz="1400" b="0" i="1" dirty="0">
                <a:solidFill>
                  <a:srgbClr val="333333"/>
                </a:solidFill>
                <a:effectLst/>
                <a:latin typeface="Verdana" panose="020B0604030504040204" pitchFamily="34" charset="0"/>
              </a:rPr>
              <a:t>I’ve learned how to </a:t>
            </a:r>
            <a:r>
              <a:rPr lang="en-US" sz="1600" b="1" i="1" dirty="0">
                <a:solidFill>
                  <a:srgbClr val="333333"/>
                </a:solidFill>
                <a:latin typeface="Verdana" panose="020B0604030504040204" pitchFamily="34" charset="0"/>
              </a:rPr>
              <a:t>recognize and manage my emotions, </a:t>
            </a:r>
            <a:r>
              <a:rPr lang="en-US" sz="2800" dirty="0">
                <a:solidFill>
                  <a:srgbClr val="6F5A8B"/>
                </a:solidFill>
                <a:latin typeface="Century Gothic"/>
                <a:ea typeface="+mj-ea"/>
              </a:rPr>
              <a:t>which reduced my stress levels</a:t>
            </a:r>
            <a:r>
              <a:rPr lang="en-US" sz="1600" b="1" i="1" dirty="0">
                <a:solidFill>
                  <a:srgbClr val="333333"/>
                </a:solidFill>
                <a:latin typeface="Verdana" panose="020B0604030504040204" pitchFamily="34" charset="0"/>
              </a:rPr>
              <a:t>.</a:t>
            </a:r>
            <a:r>
              <a:rPr lang="en-US" sz="2000" b="1" i="1" dirty="0">
                <a:latin typeface="Verdana" panose="020B0604030504040204" pitchFamily="34" charset="0"/>
              </a:rPr>
              <a:t> </a:t>
            </a:r>
            <a:r>
              <a:rPr lang="en-US" sz="1400" b="0" i="1" dirty="0">
                <a:solidFill>
                  <a:srgbClr val="333333"/>
                </a:solidFill>
                <a:effectLst/>
                <a:latin typeface="Verdana" panose="020B0604030504040204" pitchFamily="34" charset="0"/>
              </a:rPr>
              <a:t>I’ve got a clear understanding </a:t>
            </a:r>
            <a:r>
              <a:rPr lang="en-US" dirty="0">
                <a:solidFill>
                  <a:srgbClr val="B18D4F"/>
                </a:solidFill>
                <a:latin typeface="Century Gothic" charset="0"/>
                <a:ea typeface="ＭＳ Ｐゴシック" charset="0"/>
              </a:rPr>
              <a:t>that the diversity of the people who surround me is a benefit</a:t>
            </a:r>
            <a:r>
              <a:rPr lang="en-US" sz="1400" b="0" i="1" dirty="0">
                <a:solidFill>
                  <a:srgbClr val="333333"/>
                </a:solidFill>
                <a:effectLst/>
                <a:latin typeface="Verdana" panose="020B0604030504040204" pitchFamily="34" charset="0"/>
              </a:rPr>
              <a:t>, not something, which needs to be changed and adopted to my personality.  </a:t>
            </a:r>
          </a:p>
        </p:txBody>
      </p:sp>
      <p:sp>
        <p:nvSpPr>
          <p:cNvPr id="11" name="TextBox 10">
            <a:extLst>
              <a:ext uri="{FF2B5EF4-FFF2-40B4-BE49-F238E27FC236}">
                <a16:creationId xmlns:a16="http://schemas.microsoft.com/office/drawing/2014/main" id="{0BC57D78-7C40-477B-91E0-80B5C684DDCA}"/>
              </a:ext>
            </a:extLst>
          </p:cNvPr>
          <p:cNvSpPr txBox="1"/>
          <p:nvPr/>
        </p:nvSpPr>
        <p:spPr>
          <a:xfrm>
            <a:off x="583584" y="4689274"/>
            <a:ext cx="5416311" cy="1323439"/>
          </a:xfrm>
          <a:prstGeom prst="rect">
            <a:avLst/>
          </a:prstGeom>
          <a:noFill/>
        </p:spPr>
        <p:txBody>
          <a:bodyPr wrap="square">
            <a:spAutoFit/>
          </a:bodyPr>
          <a:lstStyle/>
          <a:p>
            <a:r>
              <a:rPr lang="en-US" i="1" dirty="0">
                <a:solidFill>
                  <a:srgbClr val="333333"/>
                </a:solidFill>
                <a:latin typeface="Verdana" panose="020B0604030504040204" pitchFamily="34" charset="0"/>
              </a:rPr>
              <a:t>This program </a:t>
            </a:r>
            <a:r>
              <a:rPr lang="en-US" b="0" i="1" dirty="0">
                <a:solidFill>
                  <a:srgbClr val="333333"/>
                </a:solidFill>
                <a:effectLst/>
                <a:latin typeface="Verdana" panose="020B0604030504040204" pitchFamily="34" charset="0"/>
              </a:rPr>
              <a:t>leads you brilliantly through the </a:t>
            </a:r>
            <a:r>
              <a:rPr lang="en-US" sz="1600" b="1" i="1" dirty="0">
                <a:solidFill>
                  <a:srgbClr val="333333"/>
                </a:solidFill>
                <a:latin typeface="Verdana" panose="020B0604030504040204" pitchFamily="34" charset="0"/>
              </a:rPr>
              <a:t>journey of self-understanding and understanding of others which has </a:t>
            </a:r>
            <a:r>
              <a:rPr lang="en-US" sz="2800" dirty="0">
                <a:solidFill>
                  <a:srgbClr val="6F5A8B"/>
                </a:solidFill>
                <a:latin typeface="Century Gothic"/>
                <a:ea typeface="+mj-ea"/>
              </a:rPr>
              <a:t>changed my life.</a:t>
            </a:r>
          </a:p>
        </p:txBody>
      </p:sp>
      <p:sp>
        <p:nvSpPr>
          <p:cNvPr id="7" name="TextBox 6">
            <a:extLst>
              <a:ext uri="{FF2B5EF4-FFF2-40B4-BE49-F238E27FC236}">
                <a16:creationId xmlns:a16="http://schemas.microsoft.com/office/drawing/2014/main" id="{82DA9549-0782-46E5-85DE-43D9380179ED}"/>
              </a:ext>
            </a:extLst>
          </p:cNvPr>
          <p:cNvSpPr txBox="1"/>
          <p:nvPr/>
        </p:nvSpPr>
        <p:spPr>
          <a:xfrm>
            <a:off x="6528738" y="2494483"/>
            <a:ext cx="5268437" cy="1200329"/>
          </a:xfrm>
          <a:prstGeom prst="rect">
            <a:avLst/>
          </a:prstGeom>
          <a:noFill/>
        </p:spPr>
        <p:txBody>
          <a:bodyPr wrap="square">
            <a:spAutoFit/>
          </a:bodyPr>
          <a:lstStyle/>
          <a:p>
            <a:r>
              <a:rPr lang="en-US" sz="1400" b="0" i="1" dirty="0">
                <a:solidFill>
                  <a:srgbClr val="333333"/>
                </a:solidFill>
                <a:effectLst/>
                <a:latin typeface="Verdana" panose="020B0604030504040204" pitchFamily="34" charset="0"/>
              </a:rPr>
              <a:t>I feel </a:t>
            </a:r>
            <a:r>
              <a:rPr lang="en-US" sz="1600" b="1" i="1" dirty="0">
                <a:solidFill>
                  <a:srgbClr val="333333"/>
                </a:solidFill>
                <a:effectLst/>
                <a:latin typeface="Verdana" panose="020B0604030504040204" pitchFamily="34" charset="0"/>
              </a:rPr>
              <a:t>better, stronger, more energized, more confident, more alive </a:t>
            </a:r>
            <a:r>
              <a:rPr lang="en-US" sz="1400" b="0" i="1" dirty="0">
                <a:solidFill>
                  <a:srgbClr val="333333"/>
                </a:solidFill>
                <a:effectLst/>
                <a:latin typeface="Verdana" panose="020B0604030504040204" pitchFamily="34" charset="0"/>
              </a:rPr>
              <a:t>&amp; </a:t>
            </a:r>
            <a:r>
              <a:rPr lang="en-US" sz="2800" dirty="0">
                <a:solidFill>
                  <a:srgbClr val="6F5A8B"/>
                </a:solidFill>
                <a:latin typeface="Century Gothic"/>
                <a:ea typeface="+mj-ea"/>
              </a:rPr>
              <a:t>happier than ever before.</a:t>
            </a:r>
          </a:p>
        </p:txBody>
      </p:sp>
      <p:sp>
        <p:nvSpPr>
          <p:cNvPr id="14" name="TextBox 13">
            <a:extLst>
              <a:ext uri="{FF2B5EF4-FFF2-40B4-BE49-F238E27FC236}">
                <a16:creationId xmlns:a16="http://schemas.microsoft.com/office/drawing/2014/main" id="{EB9D4F8F-B9B3-482A-808E-6502DA5176A4}"/>
              </a:ext>
            </a:extLst>
          </p:cNvPr>
          <p:cNvSpPr txBox="1"/>
          <p:nvPr/>
        </p:nvSpPr>
        <p:spPr>
          <a:xfrm>
            <a:off x="488984" y="314014"/>
            <a:ext cx="5051569" cy="1446550"/>
          </a:xfrm>
          <a:prstGeom prst="rect">
            <a:avLst/>
          </a:prstGeom>
          <a:noFill/>
        </p:spPr>
        <p:txBody>
          <a:bodyPr wrap="square">
            <a:spAutoFit/>
          </a:bodyPr>
          <a:lstStyle/>
          <a:p>
            <a:r>
              <a:rPr lang="en-US" sz="1400" i="1" dirty="0">
                <a:solidFill>
                  <a:srgbClr val="333333"/>
                </a:solidFill>
                <a:latin typeface="Verdana" panose="020B0604030504040204" pitchFamily="34" charset="0"/>
              </a:rPr>
              <a:t>This program was an </a:t>
            </a:r>
            <a:r>
              <a:rPr lang="en-US" sz="2800" dirty="0">
                <a:solidFill>
                  <a:srgbClr val="6F5A8B"/>
                </a:solidFill>
                <a:latin typeface="Century Gothic"/>
                <a:ea typeface="+mj-ea"/>
              </a:rPr>
              <a:t>incredible gift and perspective shifter.</a:t>
            </a:r>
            <a:r>
              <a:rPr lang="en-US" sz="1400" i="1" dirty="0">
                <a:solidFill>
                  <a:srgbClr val="333333"/>
                </a:solidFill>
                <a:latin typeface="Verdana" panose="020B0604030504040204" pitchFamily="34" charset="0"/>
              </a:rPr>
              <a:t> I feel </a:t>
            </a:r>
            <a:r>
              <a:rPr lang="en-US" sz="1600" b="1" i="1" dirty="0">
                <a:solidFill>
                  <a:srgbClr val="333333"/>
                </a:solidFill>
                <a:latin typeface="Verdana" panose="020B0604030504040204" pitchFamily="34" charset="0"/>
              </a:rPr>
              <a:t>clarity and peace </a:t>
            </a:r>
            <a:r>
              <a:rPr lang="en-US" sz="1400" i="1" dirty="0">
                <a:solidFill>
                  <a:srgbClr val="333333"/>
                </a:solidFill>
                <a:latin typeface="Verdana" panose="020B0604030504040204" pitchFamily="34" charset="0"/>
              </a:rPr>
              <a:t>unlike anything before. I have never felt this </a:t>
            </a:r>
            <a:r>
              <a:rPr lang="en-US" sz="1600" b="1" i="1" dirty="0">
                <a:solidFill>
                  <a:srgbClr val="333333"/>
                </a:solidFill>
                <a:latin typeface="Verdana" panose="020B0604030504040204" pitchFamily="34" charset="0"/>
              </a:rPr>
              <a:t>grounded in my life.</a:t>
            </a:r>
          </a:p>
        </p:txBody>
      </p:sp>
      <p:sp>
        <p:nvSpPr>
          <p:cNvPr id="16" name="TextBox 15">
            <a:extLst>
              <a:ext uri="{FF2B5EF4-FFF2-40B4-BE49-F238E27FC236}">
                <a16:creationId xmlns:a16="http://schemas.microsoft.com/office/drawing/2014/main" id="{661EB74A-C25C-43C5-86B7-9B1C99980992}"/>
              </a:ext>
            </a:extLst>
          </p:cNvPr>
          <p:cNvSpPr txBox="1"/>
          <p:nvPr/>
        </p:nvSpPr>
        <p:spPr>
          <a:xfrm>
            <a:off x="6441054" y="4305621"/>
            <a:ext cx="5750946" cy="1815882"/>
          </a:xfrm>
          <a:prstGeom prst="rect">
            <a:avLst/>
          </a:prstGeom>
          <a:noFill/>
        </p:spPr>
        <p:txBody>
          <a:bodyPr wrap="square">
            <a:spAutoFit/>
          </a:bodyPr>
          <a:lstStyle/>
          <a:p>
            <a:r>
              <a:rPr lang="en-US" sz="1400" i="1" dirty="0">
                <a:solidFill>
                  <a:srgbClr val="333333"/>
                </a:solidFill>
                <a:latin typeface="Verdana" panose="020B0604030504040204" pitchFamily="34" charset="0"/>
              </a:rPr>
              <a:t>If I could give one </a:t>
            </a:r>
            <a:r>
              <a:rPr lang="en-US" sz="2800" dirty="0">
                <a:solidFill>
                  <a:srgbClr val="6F5A8B"/>
                </a:solidFill>
                <a:latin typeface="Century Gothic"/>
                <a:ea typeface="+mj-ea"/>
              </a:rPr>
              <a:t>gift to everyone in this world, it would be the journey I’ve had on this program.</a:t>
            </a:r>
            <a:r>
              <a:rPr lang="en-US" dirty="0">
                <a:solidFill>
                  <a:srgbClr val="B18D4F"/>
                </a:solidFill>
                <a:latin typeface="Century Gothic" charset="0"/>
                <a:ea typeface="ＭＳ Ｐゴシック" charset="0"/>
              </a:rPr>
              <a:t> </a:t>
            </a:r>
            <a:r>
              <a:rPr lang="en-US" sz="1400" i="1" dirty="0">
                <a:solidFill>
                  <a:srgbClr val="333333"/>
                </a:solidFill>
                <a:latin typeface="Verdana" panose="020B0604030504040204" pitchFamily="34" charset="0"/>
              </a:rPr>
              <a:t>I feel privileged and very grateful to have been given the opportunity to learn, grow and become a happier person.</a:t>
            </a:r>
          </a:p>
        </p:txBody>
      </p:sp>
    </p:spTree>
    <p:extLst>
      <p:ext uri="{BB962C8B-B14F-4D97-AF65-F5344CB8AC3E}">
        <p14:creationId xmlns:p14="http://schemas.microsoft.com/office/powerpoint/2010/main" val="11856606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4" name="Rectangle 143">
            <a:extLst>
              <a:ext uri="{FF2B5EF4-FFF2-40B4-BE49-F238E27FC236}">
                <a16:creationId xmlns:a16="http://schemas.microsoft.com/office/drawing/2014/main" id="{416A0E3C-60E6-4F39-BC55-5F7C224E1F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46" name="Straight Connector 145">
            <a:extLst>
              <a:ext uri="{FF2B5EF4-FFF2-40B4-BE49-F238E27FC236}">
                <a16:creationId xmlns:a16="http://schemas.microsoft.com/office/drawing/2014/main" id="{C5025DAC-8B93-4160-B017-3A274A5828C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useBgFill="1">
        <p:nvSpPr>
          <p:cNvPr id="148" name="Rectangle 147">
            <a:extLst>
              <a:ext uri="{FF2B5EF4-FFF2-40B4-BE49-F238E27FC236}">
                <a16:creationId xmlns:a16="http://schemas.microsoft.com/office/drawing/2014/main" id="{0AB6E427-3F73-4C06-A5D5-AE52C3883B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50" name="Rectangle 149">
            <a:extLst>
              <a:ext uri="{FF2B5EF4-FFF2-40B4-BE49-F238E27FC236}">
                <a16:creationId xmlns:a16="http://schemas.microsoft.com/office/drawing/2014/main" id="{D8C9BDAA-0390-4B39-9B5C-BC95E5120D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9919"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4763" name="TextBox 14"/>
          <p:cNvSpPr txBox="1">
            <a:spLocks noChangeArrowheads="1"/>
          </p:cNvSpPr>
          <p:nvPr/>
        </p:nvSpPr>
        <p:spPr bwMode="auto">
          <a:xfrm>
            <a:off x="532061" y="387432"/>
            <a:ext cx="3084844" cy="1961086"/>
          </a:xfrm>
          <a:prstGeom prst="rect">
            <a:avLst/>
          </a:prstGeom>
          <a:extLst>
            <a:ext uri="{909E8E84-426E-40dd-AFC4-6F175D3DCCD1}">
              <a14:hiddenFill xmlns="" xmlns:a14="http://schemas.microsoft.com/office/drawing/2010/main">
                <a:solidFill>
                  <a:srgbClr val="FFFFFF"/>
                </a:solidFill>
              </a14:hiddenFill>
            </a:ext>
          </a:extLst>
        </p:spPr>
        <p:txBody>
          <a:bodyPr vert="horz" lIns="91440" tIns="45720" rIns="91440" bIns="45720" rtlCol="0" anchor="b">
            <a:norm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000" b="1" i="0" u="none" strike="noStrike" kern="1200" cap="none" spc="-50" normalizeH="0" baseline="0" noProof="0" dirty="0">
                <a:ln>
                  <a:noFill/>
                </a:ln>
                <a:solidFill>
                  <a:srgbClr val="FFFFFF"/>
                </a:solidFill>
                <a:effectLst/>
                <a:uLnTx/>
                <a:uFillTx/>
                <a:latin typeface="Calibri Light" panose="020F0302020204030204"/>
                <a:ea typeface="ＭＳ Ｐゴシック" charset="0"/>
                <a:cs typeface="+mj-cs"/>
              </a:rPr>
              <a:t>Impact Map </a:t>
            </a:r>
            <a:r>
              <a:rPr kumimoji="0" lang="en-US" sz="2800" b="1" i="0" u="none" strike="noStrike" kern="1200" cap="none" spc="-50" normalizeH="0" baseline="0" noProof="0" dirty="0">
                <a:ln>
                  <a:noFill/>
                </a:ln>
                <a:solidFill>
                  <a:srgbClr val="FFFFFF"/>
                </a:solidFill>
                <a:effectLst/>
                <a:uLnTx/>
                <a:uFillTx/>
                <a:latin typeface="Calibri Light" panose="020F0302020204030204"/>
                <a:ea typeface="ＭＳ Ｐゴシック" charset="0"/>
                <a:cs typeface="+mj-cs"/>
              </a:rPr>
              <a:t>(each participant)</a:t>
            </a:r>
            <a:endParaRPr kumimoji="0" lang="en-US" sz="4000" b="1" i="0" u="none" strike="noStrike" kern="1200" cap="none" spc="-50" normalizeH="0" baseline="0" noProof="0" dirty="0">
              <a:ln>
                <a:noFill/>
              </a:ln>
              <a:solidFill>
                <a:srgbClr val="FFFFFF"/>
              </a:solidFill>
              <a:effectLst/>
              <a:uLnTx/>
              <a:uFillTx/>
              <a:latin typeface="Calibri Light" panose="020F0302020204030204"/>
              <a:ea typeface="ＭＳ Ｐゴシック" charset="0"/>
              <a:cs typeface="+mj-cs"/>
            </a:endParaRPr>
          </a:p>
        </p:txBody>
      </p:sp>
      <p:cxnSp>
        <p:nvCxnSpPr>
          <p:cNvPr id="152" name="Straight Connector 151">
            <a:extLst>
              <a:ext uri="{FF2B5EF4-FFF2-40B4-BE49-F238E27FC236}">
                <a16:creationId xmlns:a16="http://schemas.microsoft.com/office/drawing/2014/main" id="{E04A321A-A039-4720-87B4-66A4210E0D5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71752" y="2638787"/>
            <a:ext cx="27432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BF37BE4E-965E-4E4B-B29D-5C75A8089B96}"/>
              </a:ext>
            </a:extLst>
          </p:cNvPr>
          <p:cNvSpPr txBox="1"/>
          <p:nvPr/>
        </p:nvSpPr>
        <p:spPr>
          <a:xfrm>
            <a:off x="571752" y="2799654"/>
            <a:ext cx="3134746" cy="3189665"/>
          </a:xfrm>
          <a:prstGeom prst="rect">
            <a:avLst/>
          </a:prstGeom>
        </p:spPr>
        <p:txBody>
          <a:bodyPr vert="horz" lIns="0" tIns="45720" rIns="0" bIns="45720" rtlCol="0">
            <a:normAutofit fontScale="92500" lnSpcReduction="10000"/>
          </a:bodyPr>
          <a:lstStyle/>
          <a:p>
            <a:pPr marL="0" marR="0" lvl="0" indent="0" algn="l" defTabSz="914400" rtl="0" eaLnBrk="1" fontAlgn="auto" latinLnBrk="0" hangingPunct="1">
              <a:lnSpc>
                <a:spcPct val="100000"/>
              </a:lnSpc>
              <a:spcBef>
                <a:spcPts val="0"/>
              </a:spcBef>
              <a:spcAft>
                <a:spcPts val="600"/>
              </a:spcAft>
              <a:buClrTx/>
              <a:buSzTx/>
              <a:buFont typeface="Calibri" panose="020F0502020204030204" pitchFamily="34" charset="0"/>
              <a:buNone/>
              <a:tabLst/>
              <a:defRPr/>
            </a:pPr>
            <a:r>
              <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rPr>
              <a:t>The Impact Map is personal. </a:t>
            </a:r>
          </a:p>
          <a:p>
            <a:pPr marL="0" marR="0" lvl="0" indent="0" algn="l" defTabSz="914400" rtl="0" eaLnBrk="1" fontAlgn="auto" latinLnBrk="0" hangingPunct="1">
              <a:lnSpc>
                <a:spcPct val="100000"/>
              </a:lnSpc>
              <a:spcBef>
                <a:spcPts val="0"/>
              </a:spcBef>
              <a:spcAft>
                <a:spcPts val="600"/>
              </a:spcAft>
              <a:buClrTx/>
              <a:buSzTx/>
              <a:buFont typeface="Calibri" panose="020F0502020204030204" pitchFamily="34" charset="0"/>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600"/>
              </a:spcAft>
              <a:buClrTx/>
              <a:buSzTx/>
              <a:buFont typeface="Calibri" panose="020F0502020204030204" pitchFamily="34" charset="0"/>
              <a:buNone/>
              <a:tabLst/>
              <a:defRPr/>
            </a:pPr>
            <a:r>
              <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rPr>
              <a:t>Starts at training session 1 &amp; kept as a running document until we finish.</a:t>
            </a:r>
          </a:p>
          <a:p>
            <a:pPr marL="0" marR="0" lvl="0" indent="0" algn="l" defTabSz="914400" rtl="0" eaLnBrk="1" fontAlgn="auto" latinLnBrk="0" hangingPunct="1">
              <a:lnSpc>
                <a:spcPct val="100000"/>
              </a:lnSpc>
              <a:spcBef>
                <a:spcPts val="0"/>
              </a:spcBef>
              <a:spcAft>
                <a:spcPts val="600"/>
              </a:spcAft>
              <a:buClrTx/>
              <a:buSzTx/>
              <a:buFont typeface="Calibri" panose="020F0502020204030204" pitchFamily="34" charset="0"/>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600"/>
              </a:spcAft>
              <a:buClrTx/>
              <a:buSzTx/>
              <a:buFont typeface="Calibri" panose="020F0502020204030204" pitchFamily="34" charset="0"/>
              <a:buNone/>
              <a:tabLst/>
              <a:defRPr/>
            </a:pPr>
            <a:r>
              <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rPr>
              <a:t>All Impact Maps are stored in shared folder.</a:t>
            </a:r>
          </a:p>
          <a:p>
            <a:pPr marL="0" marR="0" lvl="0" indent="0" algn="l" defTabSz="914400" rtl="0" eaLnBrk="1" fontAlgn="auto" latinLnBrk="0" hangingPunct="1">
              <a:lnSpc>
                <a:spcPct val="100000"/>
              </a:lnSpc>
              <a:spcBef>
                <a:spcPts val="0"/>
              </a:spcBef>
              <a:spcAft>
                <a:spcPts val="600"/>
              </a:spcAft>
              <a:buClrTx/>
              <a:buSzTx/>
              <a:buFont typeface="Calibri" panose="020F0502020204030204" pitchFamily="34" charset="0"/>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600"/>
              </a:spcAft>
              <a:buClrTx/>
              <a:buSzTx/>
              <a:buFont typeface="Calibri" panose="020F0502020204030204" pitchFamily="34" charset="0"/>
              <a:buNone/>
              <a:tabLst/>
              <a:defRPr/>
            </a:pPr>
            <a:r>
              <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rPr>
              <a:t>Participants to update day after and day before live training session.</a:t>
            </a:r>
          </a:p>
        </p:txBody>
      </p:sp>
      <p:pic>
        <p:nvPicPr>
          <p:cNvPr id="72" name="Picture 71" descr="LPS-LOGO.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826105" y="6363750"/>
            <a:ext cx="815172" cy="3113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aphicFrame>
        <p:nvGraphicFramePr>
          <p:cNvPr id="2" name="Table 2">
            <a:extLst>
              <a:ext uri="{FF2B5EF4-FFF2-40B4-BE49-F238E27FC236}">
                <a16:creationId xmlns:a16="http://schemas.microsoft.com/office/drawing/2014/main" id="{5409F296-C93A-4D72-9DCA-FD6617950E5C}"/>
              </a:ext>
            </a:extLst>
          </p:cNvPr>
          <p:cNvGraphicFramePr>
            <a:graphicFrameLocks noGrp="1"/>
          </p:cNvGraphicFramePr>
          <p:nvPr/>
        </p:nvGraphicFramePr>
        <p:xfrm>
          <a:off x="4059935" y="0"/>
          <a:ext cx="8126380" cy="6857999"/>
        </p:xfrm>
        <a:graphic>
          <a:graphicData uri="http://schemas.openxmlformats.org/drawingml/2006/table">
            <a:tbl>
              <a:tblPr firstRow="1" bandRow="1">
                <a:tableStyleId>{00A15C55-8517-42AA-B614-E9B94910E393}</a:tableStyleId>
              </a:tblPr>
              <a:tblGrid>
                <a:gridCol w="1083874">
                  <a:extLst>
                    <a:ext uri="{9D8B030D-6E8A-4147-A177-3AD203B41FA5}">
                      <a16:colId xmlns:a16="http://schemas.microsoft.com/office/drawing/2014/main" val="2997063508"/>
                    </a:ext>
                  </a:extLst>
                </a:gridCol>
                <a:gridCol w="2362095">
                  <a:extLst>
                    <a:ext uri="{9D8B030D-6E8A-4147-A177-3AD203B41FA5}">
                      <a16:colId xmlns:a16="http://schemas.microsoft.com/office/drawing/2014/main" val="2758509766"/>
                    </a:ext>
                  </a:extLst>
                </a:gridCol>
                <a:gridCol w="2311890">
                  <a:extLst>
                    <a:ext uri="{9D8B030D-6E8A-4147-A177-3AD203B41FA5}">
                      <a16:colId xmlns:a16="http://schemas.microsoft.com/office/drawing/2014/main" val="874598355"/>
                    </a:ext>
                  </a:extLst>
                </a:gridCol>
                <a:gridCol w="2368521">
                  <a:extLst>
                    <a:ext uri="{9D8B030D-6E8A-4147-A177-3AD203B41FA5}">
                      <a16:colId xmlns:a16="http://schemas.microsoft.com/office/drawing/2014/main" val="2517489056"/>
                    </a:ext>
                  </a:extLst>
                </a:gridCol>
              </a:tblGrid>
              <a:tr h="515289">
                <a:tc>
                  <a:txBody>
                    <a:bodyPr/>
                    <a:lstStyle/>
                    <a:p>
                      <a:pPr algn="ctr"/>
                      <a:r>
                        <a:rPr lang="en-GB" sz="1400" dirty="0"/>
                        <a:t>Session #</a:t>
                      </a:r>
                    </a:p>
                  </a:txBody>
                  <a:tcPr marL="84634" marR="84634" marT="42317" marB="42317"/>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GB" sz="1400" dirty="0"/>
                        <a:t>Key things I learned during this module</a:t>
                      </a:r>
                    </a:p>
                  </a:txBody>
                  <a:tcPr marL="84634" marR="84634" marT="42317" marB="42317"/>
                </a:tc>
                <a:tc>
                  <a:txBody>
                    <a:bodyPr/>
                    <a:lstStyle/>
                    <a:p>
                      <a:pPr algn="ctr"/>
                      <a:r>
                        <a:rPr lang="en-GB" sz="1400" dirty="0"/>
                        <a:t>Behaviors I want to change</a:t>
                      </a:r>
                    </a:p>
                  </a:txBody>
                  <a:tcPr marL="84634" marR="84634" marT="42317" marB="42317"/>
                </a:tc>
                <a:tc>
                  <a:txBody>
                    <a:bodyPr/>
                    <a:lstStyle/>
                    <a:p>
                      <a:pPr algn="ctr"/>
                      <a:r>
                        <a:rPr lang="en-GB" sz="1400" dirty="0"/>
                        <a:t>Results </a:t>
                      </a:r>
                    </a:p>
                    <a:p>
                      <a:pPr algn="ctr"/>
                      <a:r>
                        <a:rPr lang="en-GB" sz="1400" dirty="0"/>
                        <a:t>(tangible changes made)</a:t>
                      </a:r>
                    </a:p>
                  </a:txBody>
                  <a:tcPr marL="84634" marR="84634" marT="42317" marB="42317"/>
                </a:tc>
                <a:extLst>
                  <a:ext uri="{0D108BD9-81ED-4DB2-BD59-A6C34878D82A}">
                    <a16:rowId xmlns:a16="http://schemas.microsoft.com/office/drawing/2014/main" val="87504953"/>
                  </a:ext>
                </a:extLst>
              </a:tr>
              <a:tr h="699576">
                <a:tc>
                  <a:txBody>
                    <a:bodyPr/>
                    <a:lstStyle/>
                    <a:p>
                      <a:r>
                        <a:rPr lang="en-GB" sz="1000" dirty="0">
                          <a:solidFill>
                            <a:srgbClr val="3E1B59"/>
                          </a:solidFill>
                        </a:rPr>
                        <a:t>1</a:t>
                      </a:r>
                    </a:p>
                  </a:txBody>
                  <a:tcPr marL="84634" marR="84634" marT="42317" marB="42317"/>
                </a:tc>
                <a:tc>
                  <a:txBody>
                    <a:bodyPr/>
                    <a:lstStyle/>
                    <a:p>
                      <a:r>
                        <a:rPr lang="en-GB" sz="1000" dirty="0">
                          <a:solidFill>
                            <a:srgbClr val="3E1B59"/>
                          </a:solidFill>
                        </a:rPr>
                        <a:t>My performance depends on my interferences </a:t>
                      </a:r>
                    </a:p>
                    <a:p>
                      <a:r>
                        <a:rPr lang="en-GB" sz="1000" dirty="0">
                          <a:solidFill>
                            <a:srgbClr val="3E1B59"/>
                          </a:solidFill>
                        </a:rPr>
                        <a:t>(Mine: I avoid conflict)</a:t>
                      </a:r>
                    </a:p>
                  </a:txBody>
                  <a:tcPr marL="84634" marR="84634" marT="42317" marB="42317"/>
                </a:tc>
                <a:tc>
                  <a:txBody>
                    <a:bodyPr/>
                    <a:lstStyle/>
                    <a:p>
                      <a:r>
                        <a:rPr lang="en-GB" sz="1000" dirty="0">
                          <a:solidFill>
                            <a:srgbClr val="3E1B59"/>
                          </a:solidFill>
                        </a:rPr>
                        <a:t>When I disagree with someone, I approach the situation to solve it.</a:t>
                      </a:r>
                    </a:p>
                    <a:p>
                      <a:r>
                        <a:rPr lang="en-GB" sz="1000" dirty="0">
                          <a:solidFill>
                            <a:srgbClr val="3E1B59"/>
                          </a:solidFill>
                        </a:rPr>
                        <a:t>Example: I don’t agree with X right now about X, I will meet with him.</a:t>
                      </a:r>
                    </a:p>
                  </a:txBody>
                  <a:tcPr marL="84634" marR="84634" marT="42317" marB="42317"/>
                </a:tc>
                <a:tc>
                  <a:txBody>
                    <a:bodyPr/>
                    <a:lstStyle/>
                    <a:p>
                      <a:r>
                        <a:rPr lang="en-GB" sz="1000" dirty="0">
                          <a:solidFill>
                            <a:srgbClr val="3E1B59"/>
                          </a:solidFill>
                        </a:rPr>
                        <a:t>I met with X and we discussed X problem and resolved it.</a:t>
                      </a:r>
                    </a:p>
                  </a:txBody>
                  <a:tcPr marL="84634" marR="84634" marT="42317" marB="42317"/>
                </a:tc>
                <a:extLst>
                  <a:ext uri="{0D108BD9-81ED-4DB2-BD59-A6C34878D82A}">
                    <a16:rowId xmlns:a16="http://schemas.microsoft.com/office/drawing/2014/main" val="1015395629"/>
                  </a:ext>
                </a:extLst>
              </a:tr>
              <a:tr h="695566">
                <a:tc>
                  <a:txBody>
                    <a:bodyPr/>
                    <a:lstStyle/>
                    <a:p>
                      <a:r>
                        <a:rPr lang="en-GB" sz="1000" dirty="0">
                          <a:solidFill>
                            <a:srgbClr val="3E1B59"/>
                          </a:solidFill>
                        </a:rPr>
                        <a:t>2</a:t>
                      </a:r>
                    </a:p>
                  </a:txBody>
                  <a:tcPr marL="84634" marR="84634" marT="42317" marB="42317"/>
                </a:tc>
                <a:tc>
                  <a:txBody>
                    <a:bodyPr/>
                    <a:lstStyle/>
                    <a:p>
                      <a:endParaRPr lang="en-GB" sz="1000" dirty="0">
                        <a:solidFill>
                          <a:srgbClr val="3E1B59"/>
                        </a:solidFill>
                      </a:endParaRPr>
                    </a:p>
                  </a:txBody>
                  <a:tcPr marL="84634" marR="84634" marT="42317" marB="42317"/>
                </a:tc>
                <a:tc>
                  <a:txBody>
                    <a:bodyPr/>
                    <a:lstStyle/>
                    <a:p>
                      <a:endParaRPr lang="en-GB" sz="1000" dirty="0">
                        <a:solidFill>
                          <a:srgbClr val="3E1B59"/>
                        </a:solidFill>
                      </a:endParaRPr>
                    </a:p>
                  </a:txBody>
                  <a:tcPr marL="84634" marR="84634" marT="42317" marB="42317"/>
                </a:tc>
                <a:tc>
                  <a:txBody>
                    <a:bodyPr/>
                    <a:lstStyle/>
                    <a:p>
                      <a:endParaRPr lang="en-GB" sz="1000" dirty="0">
                        <a:solidFill>
                          <a:srgbClr val="3E1B59"/>
                        </a:solidFill>
                      </a:endParaRPr>
                    </a:p>
                  </a:txBody>
                  <a:tcPr marL="84634" marR="84634" marT="42317" marB="42317"/>
                </a:tc>
                <a:extLst>
                  <a:ext uri="{0D108BD9-81ED-4DB2-BD59-A6C34878D82A}">
                    <a16:rowId xmlns:a16="http://schemas.microsoft.com/office/drawing/2014/main" val="553173399"/>
                  </a:ext>
                </a:extLst>
              </a:tr>
              <a:tr h="684918">
                <a:tc>
                  <a:txBody>
                    <a:bodyPr/>
                    <a:lstStyle/>
                    <a:p>
                      <a:r>
                        <a:rPr lang="en-GB" sz="1000" dirty="0">
                          <a:solidFill>
                            <a:srgbClr val="3E1B59"/>
                          </a:solidFill>
                        </a:rPr>
                        <a:t>3</a:t>
                      </a:r>
                    </a:p>
                  </a:txBody>
                  <a:tcPr marL="84634" marR="84634" marT="42317" marB="42317"/>
                </a:tc>
                <a:tc>
                  <a:txBody>
                    <a:bodyPr/>
                    <a:lstStyle/>
                    <a:p>
                      <a:endParaRPr lang="en-GB" sz="1000" dirty="0">
                        <a:solidFill>
                          <a:srgbClr val="3E1B59"/>
                        </a:solidFill>
                      </a:endParaRPr>
                    </a:p>
                  </a:txBody>
                  <a:tcPr marL="84634" marR="84634" marT="42317" marB="42317"/>
                </a:tc>
                <a:tc>
                  <a:txBody>
                    <a:bodyPr/>
                    <a:lstStyle/>
                    <a:p>
                      <a:endParaRPr lang="en-GB" sz="1000" dirty="0">
                        <a:solidFill>
                          <a:srgbClr val="3E1B59"/>
                        </a:solidFill>
                      </a:endParaRPr>
                    </a:p>
                  </a:txBody>
                  <a:tcPr marL="84634" marR="84634" marT="42317" marB="42317"/>
                </a:tc>
                <a:tc>
                  <a:txBody>
                    <a:bodyPr/>
                    <a:lstStyle/>
                    <a:p>
                      <a:endParaRPr lang="en-GB" sz="1000" dirty="0">
                        <a:solidFill>
                          <a:srgbClr val="3E1B59"/>
                        </a:solidFill>
                      </a:endParaRPr>
                    </a:p>
                  </a:txBody>
                  <a:tcPr marL="84634" marR="84634" marT="42317" marB="42317"/>
                </a:tc>
                <a:extLst>
                  <a:ext uri="{0D108BD9-81ED-4DB2-BD59-A6C34878D82A}">
                    <a16:rowId xmlns:a16="http://schemas.microsoft.com/office/drawing/2014/main" val="581131440"/>
                  </a:ext>
                </a:extLst>
              </a:tr>
              <a:tr h="640571">
                <a:tc>
                  <a:txBody>
                    <a:bodyPr/>
                    <a:lstStyle/>
                    <a:p>
                      <a:r>
                        <a:rPr lang="en-GB" sz="1000" dirty="0">
                          <a:solidFill>
                            <a:srgbClr val="3E1B59"/>
                          </a:solidFill>
                        </a:rPr>
                        <a:t>4</a:t>
                      </a:r>
                    </a:p>
                  </a:txBody>
                  <a:tcPr marL="84634" marR="84634" marT="42317" marB="42317"/>
                </a:tc>
                <a:tc>
                  <a:txBody>
                    <a:bodyPr/>
                    <a:lstStyle/>
                    <a:p>
                      <a:endParaRPr lang="en-GB" sz="1000" dirty="0">
                        <a:solidFill>
                          <a:srgbClr val="3E1B59"/>
                        </a:solidFill>
                      </a:endParaRPr>
                    </a:p>
                  </a:txBody>
                  <a:tcPr marL="84634" marR="84634" marT="42317" marB="42317"/>
                </a:tc>
                <a:tc>
                  <a:txBody>
                    <a:bodyPr/>
                    <a:lstStyle/>
                    <a:p>
                      <a:endParaRPr lang="en-GB" sz="1000" dirty="0">
                        <a:solidFill>
                          <a:srgbClr val="3E1B59"/>
                        </a:solidFill>
                      </a:endParaRPr>
                    </a:p>
                  </a:txBody>
                  <a:tcPr marL="84634" marR="84634" marT="42317" marB="42317"/>
                </a:tc>
                <a:tc>
                  <a:txBody>
                    <a:bodyPr/>
                    <a:lstStyle/>
                    <a:p>
                      <a:endParaRPr lang="en-GB" sz="1000" dirty="0">
                        <a:solidFill>
                          <a:srgbClr val="3E1B59"/>
                        </a:solidFill>
                      </a:endParaRPr>
                    </a:p>
                  </a:txBody>
                  <a:tcPr marL="84634" marR="84634" marT="42317" marB="42317"/>
                </a:tc>
                <a:extLst>
                  <a:ext uri="{0D108BD9-81ED-4DB2-BD59-A6C34878D82A}">
                    <a16:rowId xmlns:a16="http://schemas.microsoft.com/office/drawing/2014/main" val="3049199046"/>
                  </a:ext>
                </a:extLst>
              </a:tr>
              <a:tr h="724337">
                <a:tc>
                  <a:txBody>
                    <a:bodyPr/>
                    <a:lstStyle/>
                    <a:p>
                      <a:r>
                        <a:rPr lang="en-GB" sz="1000" dirty="0">
                          <a:solidFill>
                            <a:srgbClr val="3E1B59"/>
                          </a:solidFill>
                        </a:rPr>
                        <a:t>5</a:t>
                      </a:r>
                    </a:p>
                  </a:txBody>
                  <a:tcPr marL="84634" marR="84634" marT="42317" marB="42317"/>
                </a:tc>
                <a:tc>
                  <a:txBody>
                    <a:bodyPr/>
                    <a:lstStyle/>
                    <a:p>
                      <a:endParaRPr lang="en-GB" sz="1000" dirty="0">
                        <a:solidFill>
                          <a:srgbClr val="3E1B59"/>
                        </a:solidFill>
                      </a:endParaRPr>
                    </a:p>
                  </a:txBody>
                  <a:tcPr marL="84634" marR="84634" marT="42317" marB="42317"/>
                </a:tc>
                <a:tc>
                  <a:txBody>
                    <a:bodyPr/>
                    <a:lstStyle/>
                    <a:p>
                      <a:endParaRPr lang="en-GB" sz="1000" dirty="0">
                        <a:solidFill>
                          <a:srgbClr val="3E1B59"/>
                        </a:solidFill>
                      </a:endParaRPr>
                    </a:p>
                  </a:txBody>
                  <a:tcPr marL="84634" marR="84634" marT="42317" marB="42317"/>
                </a:tc>
                <a:tc>
                  <a:txBody>
                    <a:bodyPr/>
                    <a:lstStyle/>
                    <a:p>
                      <a:endParaRPr lang="en-GB" sz="1000" dirty="0">
                        <a:solidFill>
                          <a:srgbClr val="3E1B59"/>
                        </a:solidFill>
                      </a:endParaRPr>
                    </a:p>
                  </a:txBody>
                  <a:tcPr marL="84634" marR="84634" marT="42317" marB="42317"/>
                </a:tc>
                <a:extLst>
                  <a:ext uri="{0D108BD9-81ED-4DB2-BD59-A6C34878D82A}">
                    <a16:rowId xmlns:a16="http://schemas.microsoft.com/office/drawing/2014/main" val="1087007508"/>
                  </a:ext>
                </a:extLst>
              </a:tr>
              <a:tr h="771861">
                <a:tc>
                  <a:txBody>
                    <a:bodyPr/>
                    <a:lstStyle/>
                    <a:p>
                      <a:r>
                        <a:rPr lang="en-GB" sz="1000" dirty="0">
                          <a:solidFill>
                            <a:srgbClr val="3E1B59"/>
                          </a:solidFill>
                        </a:rPr>
                        <a:t>6</a:t>
                      </a:r>
                    </a:p>
                  </a:txBody>
                  <a:tcPr marL="84634" marR="84634" marT="42317" marB="42317"/>
                </a:tc>
                <a:tc>
                  <a:txBody>
                    <a:bodyPr/>
                    <a:lstStyle/>
                    <a:p>
                      <a:endParaRPr lang="en-GB" sz="1000">
                        <a:solidFill>
                          <a:srgbClr val="3E1B59"/>
                        </a:solidFill>
                      </a:endParaRPr>
                    </a:p>
                  </a:txBody>
                  <a:tcPr marL="84634" marR="84634" marT="42317" marB="42317"/>
                </a:tc>
                <a:tc>
                  <a:txBody>
                    <a:bodyPr/>
                    <a:lstStyle/>
                    <a:p>
                      <a:endParaRPr lang="en-GB" sz="1000" dirty="0">
                        <a:solidFill>
                          <a:srgbClr val="3E1B59"/>
                        </a:solidFill>
                      </a:endParaRPr>
                    </a:p>
                  </a:txBody>
                  <a:tcPr marL="84634" marR="84634" marT="42317" marB="42317"/>
                </a:tc>
                <a:tc>
                  <a:txBody>
                    <a:bodyPr/>
                    <a:lstStyle/>
                    <a:p>
                      <a:endParaRPr lang="en-GB" sz="1000" dirty="0">
                        <a:solidFill>
                          <a:srgbClr val="3E1B59"/>
                        </a:solidFill>
                      </a:endParaRPr>
                    </a:p>
                  </a:txBody>
                  <a:tcPr marL="84634" marR="84634" marT="42317" marB="42317"/>
                </a:tc>
                <a:extLst>
                  <a:ext uri="{0D108BD9-81ED-4DB2-BD59-A6C34878D82A}">
                    <a16:rowId xmlns:a16="http://schemas.microsoft.com/office/drawing/2014/main" val="2216608749"/>
                  </a:ext>
                </a:extLst>
              </a:tr>
              <a:tr h="787362">
                <a:tc>
                  <a:txBody>
                    <a:bodyPr/>
                    <a:lstStyle/>
                    <a:p>
                      <a:r>
                        <a:rPr lang="en-GB" sz="1000" dirty="0">
                          <a:solidFill>
                            <a:srgbClr val="3E1B59"/>
                          </a:solidFill>
                        </a:rPr>
                        <a:t>7</a:t>
                      </a:r>
                    </a:p>
                  </a:txBody>
                  <a:tcPr marL="84634" marR="84634" marT="42317" marB="42317"/>
                </a:tc>
                <a:tc>
                  <a:txBody>
                    <a:bodyPr/>
                    <a:lstStyle/>
                    <a:p>
                      <a:endParaRPr lang="en-GB" sz="1000">
                        <a:solidFill>
                          <a:srgbClr val="3E1B59"/>
                        </a:solidFill>
                      </a:endParaRPr>
                    </a:p>
                  </a:txBody>
                  <a:tcPr marL="84634" marR="84634" marT="42317" marB="42317"/>
                </a:tc>
                <a:tc>
                  <a:txBody>
                    <a:bodyPr/>
                    <a:lstStyle/>
                    <a:p>
                      <a:endParaRPr lang="en-GB" sz="1000" dirty="0">
                        <a:solidFill>
                          <a:srgbClr val="3E1B59"/>
                        </a:solidFill>
                      </a:endParaRPr>
                    </a:p>
                  </a:txBody>
                  <a:tcPr marL="84634" marR="84634" marT="42317" marB="42317"/>
                </a:tc>
                <a:tc>
                  <a:txBody>
                    <a:bodyPr/>
                    <a:lstStyle/>
                    <a:p>
                      <a:endParaRPr lang="en-GB" sz="1000" dirty="0">
                        <a:solidFill>
                          <a:srgbClr val="3E1B59"/>
                        </a:solidFill>
                      </a:endParaRPr>
                    </a:p>
                  </a:txBody>
                  <a:tcPr marL="84634" marR="84634" marT="42317" marB="42317"/>
                </a:tc>
                <a:extLst>
                  <a:ext uri="{0D108BD9-81ED-4DB2-BD59-A6C34878D82A}">
                    <a16:rowId xmlns:a16="http://schemas.microsoft.com/office/drawing/2014/main" val="785406504"/>
                  </a:ext>
                </a:extLst>
              </a:tr>
              <a:tr h="675063">
                <a:tc>
                  <a:txBody>
                    <a:bodyPr/>
                    <a:lstStyle/>
                    <a:p>
                      <a:r>
                        <a:rPr lang="en-GB" sz="1000" dirty="0">
                          <a:solidFill>
                            <a:srgbClr val="3E1B59"/>
                          </a:solidFill>
                        </a:rPr>
                        <a:t>8</a:t>
                      </a:r>
                    </a:p>
                  </a:txBody>
                  <a:tcPr marL="84634" marR="84634" marT="42317" marB="42317"/>
                </a:tc>
                <a:tc>
                  <a:txBody>
                    <a:bodyPr/>
                    <a:lstStyle/>
                    <a:p>
                      <a:endParaRPr lang="en-GB" sz="1000">
                        <a:solidFill>
                          <a:srgbClr val="3E1B59"/>
                        </a:solidFill>
                      </a:endParaRPr>
                    </a:p>
                  </a:txBody>
                  <a:tcPr marL="84634" marR="84634" marT="42317" marB="42317"/>
                </a:tc>
                <a:tc>
                  <a:txBody>
                    <a:bodyPr/>
                    <a:lstStyle/>
                    <a:p>
                      <a:endParaRPr lang="en-GB" sz="1000">
                        <a:solidFill>
                          <a:srgbClr val="3E1B59"/>
                        </a:solidFill>
                      </a:endParaRPr>
                    </a:p>
                  </a:txBody>
                  <a:tcPr marL="84634" marR="84634" marT="42317" marB="42317"/>
                </a:tc>
                <a:tc>
                  <a:txBody>
                    <a:bodyPr/>
                    <a:lstStyle/>
                    <a:p>
                      <a:endParaRPr lang="en-GB" sz="1000" dirty="0">
                        <a:solidFill>
                          <a:srgbClr val="3E1B59"/>
                        </a:solidFill>
                      </a:endParaRPr>
                    </a:p>
                  </a:txBody>
                  <a:tcPr marL="84634" marR="84634" marT="42317" marB="42317"/>
                </a:tc>
                <a:extLst>
                  <a:ext uri="{0D108BD9-81ED-4DB2-BD59-A6C34878D82A}">
                    <a16:rowId xmlns:a16="http://schemas.microsoft.com/office/drawing/2014/main" val="2011226638"/>
                  </a:ext>
                </a:extLst>
              </a:tr>
              <a:tr h="663456">
                <a:tc>
                  <a:txBody>
                    <a:bodyPr/>
                    <a:lstStyle/>
                    <a:p>
                      <a:r>
                        <a:rPr lang="en-GB" sz="1000">
                          <a:solidFill>
                            <a:srgbClr val="3E1B59"/>
                          </a:solidFill>
                        </a:rPr>
                        <a:t>9</a:t>
                      </a:r>
                    </a:p>
                  </a:txBody>
                  <a:tcPr marL="84634" marR="84634" marT="42317" marB="42317"/>
                </a:tc>
                <a:tc>
                  <a:txBody>
                    <a:bodyPr/>
                    <a:lstStyle/>
                    <a:p>
                      <a:endParaRPr lang="en-GB" sz="1000" dirty="0">
                        <a:solidFill>
                          <a:srgbClr val="3E1B59"/>
                        </a:solidFill>
                      </a:endParaRPr>
                    </a:p>
                  </a:txBody>
                  <a:tcPr marL="84634" marR="84634" marT="42317" marB="42317"/>
                </a:tc>
                <a:tc>
                  <a:txBody>
                    <a:bodyPr/>
                    <a:lstStyle/>
                    <a:p>
                      <a:endParaRPr lang="en-GB" sz="1000">
                        <a:solidFill>
                          <a:srgbClr val="3E1B59"/>
                        </a:solidFill>
                      </a:endParaRPr>
                    </a:p>
                  </a:txBody>
                  <a:tcPr marL="84634" marR="84634" marT="42317" marB="42317"/>
                </a:tc>
                <a:tc>
                  <a:txBody>
                    <a:bodyPr/>
                    <a:lstStyle/>
                    <a:p>
                      <a:endParaRPr lang="en-GB" sz="1000" dirty="0">
                        <a:solidFill>
                          <a:srgbClr val="3E1B59"/>
                        </a:solidFill>
                      </a:endParaRPr>
                    </a:p>
                  </a:txBody>
                  <a:tcPr marL="84634" marR="84634" marT="42317" marB="42317"/>
                </a:tc>
                <a:extLst>
                  <a:ext uri="{0D108BD9-81ED-4DB2-BD59-A6C34878D82A}">
                    <a16:rowId xmlns:a16="http://schemas.microsoft.com/office/drawing/2014/main" val="2546434533"/>
                  </a:ext>
                </a:extLst>
              </a:tr>
            </a:tbl>
          </a:graphicData>
        </a:graphic>
      </p:graphicFrame>
    </p:spTree>
    <p:extLst>
      <p:ext uri="{BB962C8B-B14F-4D97-AF65-F5344CB8AC3E}">
        <p14:creationId xmlns:p14="http://schemas.microsoft.com/office/powerpoint/2010/main" val="607067832"/>
      </p:ext>
    </p:extLst>
  </p:cSld>
  <p:clrMapOvr>
    <a:masterClrMapping/>
  </p:clrMapOvr>
</p:sld>
</file>

<file path=ppt/theme/theme1.xml><?xml version="1.0" encoding="utf-8"?>
<a:theme xmlns:a="http://schemas.openxmlformats.org/drawingml/2006/main" name="RetrospectVTI">
  <a:themeElements>
    <a:clrScheme name="">
      <a:dk1>
        <a:srgbClr val="000000"/>
      </a:dk1>
      <a:lt1>
        <a:srgbClr val="FFFFFF"/>
      </a:lt1>
      <a:dk2>
        <a:srgbClr val="413424"/>
      </a:dk2>
      <a:lt2>
        <a:srgbClr val="E8E2E8"/>
      </a:lt2>
      <a:accent1>
        <a:srgbClr val="47B54A"/>
      </a:accent1>
      <a:accent2>
        <a:srgbClr val="68B13B"/>
      </a:accent2>
      <a:accent3>
        <a:srgbClr val="95A942"/>
      </a:accent3>
      <a:accent4>
        <a:srgbClr val="B1973B"/>
      </a:accent4>
      <a:accent5>
        <a:srgbClr val="C3784D"/>
      </a:accent5>
      <a:accent6>
        <a:srgbClr val="B13B41"/>
      </a:accent6>
      <a:hlink>
        <a:srgbClr val="AB7539"/>
      </a:hlink>
      <a:folHlink>
        <a:srgbClr val="7F7F7F"/>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VTI" id="{ABE3C30C-0FC0-4450-828E-52DE70F1BCCB}" vid="{A6E2497D-935A-4CFD-B9FD-6DCB15FA68BF}"/>
    </a:ext>
  </a:extLst>
</a:theme>
</file>

<file path=ppt/theme/theme2.xml><?xml version="1.0" encoding="utf-8"?>
<a:theme xmlns:a="http://schemas.openxmlformats.org/drawingml/2006/main" name="4_Adform_2017">
  <a:themeElements>
    <a:clrScheme name="Adform 2017">
      <a:dk1>
        <a:srgbClr val="536873"/>
      </a:dk1>
      <a:lt1>
        <a:srgbClr val="FFFFFF"/>
      </a:lt1>
      <a:dk2>
        <a:srgbClr val="005F8C"/>
      </a:dk2>
      <a:lt2>
        <a:srgbClr val="FFFFFF"/>
      </a:lt2>
      <a:accent1>
        <a:srgbClr val="0A82BE"/>
      </a:accent1>
      <a:accent2>
        <a:srgbClr val="5AAAD2"/>
      </a:accent2>
      <a:accent3>
        <a:srgbClr val="AAD2E6"/>
      </a:accent3>
      <a:accent4>
        <a:srgbClr val="5FC3A5"/>
      </a:accent4>
      <a:accent5>
        <a:srgbClr val="A5D77D"/>
      </a:accent5>
      <a:accent6>
        <a:srgbClr val="EBD769"/>
      </a:accent6>
      <a:hlink>
        <a:srgbClr val="0A82BE"/>
      </a:hlink>
      <a:folHlink>
        <a:srgbClr val="5AAAD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B2A39"/>
        </a:solidFill>
        <a:ln>
          <a:noFill/>
        </a:ln>
      </a:spPr>
      <a:bodyPr rtlCol="0" anchor="ctr"/>
      <a:lstStyle>
        <a:defPPr algn="ctr">
          <a:defRPr/>
        </a:defPPr>
      </a:lstStyle>
      <a:style>
        <a:lnRef idx="2">
          <a:schemeClr val="accent1"/>
        </a:lnRef>
        <a:fillRef idx="1">
          <a:schemeClr val="lt1"/>
        </a:fillRef>
        <a:effectRef idx="0">
          <a:schemeClr val="accent1"/>
        </a:effectRef>
        <a:fontRef idx="minor">
          <a:schemeClr val="dk1"/>
        </a:fontRef>
      </a:style>
    </a:spDef>
    <a:lnDef>
      <a:spPr>
        <a:ln w="25400" cap="rnd">
          <a:solidFill>
            <a:srgbClr val="B4BDC2"/>
          </a:solidFill>
          <a:prstDash val="sysDot"/>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PPT-revamp-2dark.pptx" id="{13067083-9908-4FEA-8897-2F516DAFFBBD}" vid="{DDA3F900-C385-4943-8B59-07C3808EC16E}"/>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468</TotalTime>
  <Words>1889</Words>
  <Application>Microsoft Office PowerPoint</Application>
  <PresentationFormat>Widescreen</PresentationFormat>
  <Paragraphs>206</Paragraphs>
  <Slides>18</Slides>
  <Notes>2</Notes>
  <HiddenSlides>0</HiddenSlides>
  <MMClips>0</MMClips>
  <ScaleCrop>false</ScaleCrop>
  <HeadingPairs>
    <vt:vector size="4" baseType="variant">
      <vt:variant>
        <vt:lpstr>Theme</vt:lpstr>
      </vt:variant>
      <vt:variant>
        <vt:i4>2</vt:i4>
      </vt:variant>
      <vt:variant>
        <vt:lpstr>Slide Titles</vt:lpstr>
      </vt:variant>
      <vt:variant>
        <vt:i4>18</vt:i4>
      </vt:variant>
    </vt:vector>
  </HeadingPairs>
  <TitlesOfParts>
    <vt:vector size="20" baseType="lpstr">
      <vt:lpstr>RetrospectVTI</vt:lpstr>
      <vt:lpstr>4_Adform_2017</vt:lpstr>
      <vt:lpstr>PowerPoint Presentation</vt:lpstr>
      <vt:lpstr>PowerPoint Presentation</vt:lpstr>
      <vt:lpstr>PowerPoint Presentation</vt:lpstr>
      <vt:lpstr>PowerPoint Presentation</vt:lpstr>
      <vt:lpstr>PowerPoint Presentation</vt:lpstr>
      <vt:lpstr>PowerPoint Presentation</vt:lpstr>
      <vt:lpstr>Example Measures of Success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Alison Egeberg</dc:creator>
  <cp:lastModifiedBy>Alison Egeberg</cp:lastModifiedBy>
  <cp:revision>38</cp:revision>
  <dcterms:created xsi:type="dcterms:W3CDTF">2020-08-19T19:50:35Z</dcterms:created>
  <dcterms:modified xsi:type="dcterms:W3CDTF">2021-04-15T19:03:47Z</dcterms:modified>
</cp:coreProperties>
</file>